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10" r:id="rId4"/>
  </p:sldMasterIdLst>
  <p:notesMasterIdLst>
    <p:notesMasterId r:id="rId26"/>
  </p:notesMasterIdLst>
  <p:handoutMasterIdLst>
    <p:handoutMasterId r:id="rId27"/>
  </p:handoutMasterIdLst>
  <p:sldIdLst>
    <p:sldId id="256" r:id="rId5"/>
    <p:sldId id="258" r:id="rId6"/>
    <p:sldId id="872" r:id="rId7"/>
    <p:sldId id="265" r:id="rId8"/>
    <p:sldId id="268" r:id="rId9"/>
    <p:sldId id="266" r:id="rId10"/>
    <p:sldId id="853" r:id="rId11"/>
    <p:sldId id="852" r:id="rId12"/>
    <p:sldId id="854" r:id="rId13"/>
    <p:sldId id="863" r:id="rId14"/>
    <p:sldId id="877" r:id="rId15"/>
    <p:sldId id="866" r:id="rId16"/>
    <p:sldId id="873" r:id="rId17"/>
    <p:sldId id="875" r:id="rId18"/>
    <p:sldId id="869" r:id="rId19"/>
    <p:sldId id="876" r:id="rId20"/>
    <p:sldId id="270" r:id="rId21"/>
    <p:sldId id="867" r:id="rId22"/>
    <p:sldId id="870" r:id="rId23"/>
    <p:sldId id="874" r:id="rId24"/>
    <p:sldId id="878" r:id="rId25"/>
  </p:sldIdLst>
  <p:sldSz cx="9144000" cy="5143500" type="screen16x9"/>
  <p:notesSz cx="6858000" cy="9144000"/>
  <p:embeddedFontLst>
    <p:embeddedFont>
      <p:font typeface="Open Sans" panose="020B0606030504020204" pitchFamily="34" charset="0"/>
      <p:regular r:id="rId28"/>
      <p:bold r:id="rId29"/>
      <p:italic r:id="rId30"/>
      <p:boldItalic r:id="rId31"/>
    </p:embeddedFont>
    <p:embeddedFont>
      <p:font typeface="Open Sans SemiBold" panose="020B0706030804020204" pitchFamily="34" charset="0"/>
      <p:bold r:id="rId32"/>
      <p:boldItalic r:id="rId33"/>
    </p:embeddedFont>
    <p:embeddedFont>
      <p:font typeface="Calibri" panose="020F0502020204030204" pitchFamily="34" charset="0"/>
      <p:regular r:id="rId34"/>
      <p:bold r:id="rId35"/>
      <p:italic r:id="rId36"/>
      <p:boldItalic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m Taylor" initials="PT" lastIdx="1" clrIdx="0">
    <p:extLst/>
  </p:cmAuthor>
  <p:cmAuthor id="2" name="Gail Sandler" initials="GS" lastIdx="4"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6D00"/>
    <a:srgbClr val="44545F"/>
    <a:srgbClr val="B1B7BC"/>
    <a:srgbClr val="0A7DA0"/>
    <a:srgbClr val="007C9E"/>
    <a:srgbClr val="004D72"/>
    <a:srgbClr val="004D71"/>
    <a:srgbClr val="45545F"/>
    <a:srgbClr val="1B3764"/>
    <a:srgbClr val="0090B9"/>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E2447B-0482-403E-9F14-1507DBC81CD8}" v="1" dt="2020-11-09T09:46:53.6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603" autoAdjust="0"/>
    <p:restoredTop sz="90575" autoAdjust="0"/>
  </p:normalViewPr>
  <p:slideViewPr>
    <p:cSldViewPr snapToGrid="0">
      <p:cViewPr>
        <p:scale>
          <a:sx n="120" d="100"/>
          <a:sy n="120" d="100"/>
        </p:scale>
        <p:origin x="-149" y="178"/>
      </p:cViewPr>
      <p:guideLst>
        <p:guide orient="horz" pos="162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Lst>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commentAuthors" Target="commentAuthors.xml"/></Relationships>
</file>

<file path=ppt/_rels/viewProps.xml.rels><?xml version="1.0" encoding="UTF-8" standalone="yes"?>
<Relationships xmlns="http://schemas.openxmlformats.org/package/2006/relationships"><Relationship Id="rId8" Type="http://schemas.openxmlformats.org/officeDocument/2006/relationships/slide" Target="slides/slide8.xml"/><Relationship Id="rId13" Type="http://schemas.openxmlformats.org/officeDocument/2006/relationships/slide" Target="slides/slide15.xml"/><Relationship Id="rId3" Type="http://schemas.openxmlformats.org/officeDocument/2006/relationships/slide" Target="slides/slide3.xml"/><Relationship Id="rId7" Type="http://schemas.openxmlformats.org/officeDocument/2006/relationships/slide" Target="slides/slide7.xml"/><Relationship Id="rId12" Type="http://schemas.openxmlformats.org/officeDocument/2006/relationships/slide" Target="slides/slide13.xml"/><Relationship Id="rId2" Type="http://schemas.openxmlformats.org/officeDocument/2006/relationships/slide" Target="slides/slide2.xml"/><Relationship Id="rId16" Type="http://schemas.openxmlformats.org/officeDocument/2006/relationships/slide" Target="slides/slide19.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2.xml"/><Relationship Id="rId5" Type="http://schemas.openxmlformats.org/officeDocument/2006/relationships/slide" Target="slides/slide5.xml"/><Relationship Id="rId15" Type="http://schemas.openxmlformats.org/officeDocument/2006/relationships/slide" Target="slides/slide18.xml"/><Relationship Id="rId10" Type="http://schemas.openxmlformats.org/officeDocument/2006/relationships/slide" Target="slides/slide10.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userId="d269fecd-a8a2-4e5a-93ae-88bdaab21f51" providerId="ADAL" clId="{5FA6321B-605E-4B92-BD97-7B2CBDCAB9E0}"/>
    <pc:docChg chg="undo redo custSel addSld delSld modSld sldOrd">
      <pc:chgData name="James" userId="d269fecd-a8a2-4e5a-93ae-88bdaab21f51" providerId="ADAL" clId="{5FA6321B-605E-4B92-BD97-7B2CBDCAB9E0}" dt="2020-05-14T08:37:15.019" v="1844" actId="6549"/>
      <pc:docMkLst>
        <pc:docMk/>
      </pc:docMkLst>
      <pc:sldChg chg="modSp">
        <pc:chgData name="James" userId="d269fecd-a8a2-4e5a-93ae-88bdaab21f51" providerId="ADAL" clId="{5FA6321B-605E-4B92-BD97-7B2CBDCAB9E0}" dt="2020-05-04T09:57:49.312" v="1791"/>
        <pc:sldMkLst>
          <pc:docMk/>
          <pc:sldMk cId="1357943000" sldId="256"/>
        </pc:sldMkLst>
        <pc:spChg chg="mod">
          <ac:chgData name="James" userId="d269fecd-a8a2-4e5a-93ae-88bdaab21f51" providerId="ADAL" clId="{5FA6321B-605E-4B92-BD97-7B2CBDCAB9E0}" dt="2020-05-04T09:57:49.312" v="1791"/>
          <ac:spMkLst>
            <pc:docMk/>
            <pc:sldMk cId="1357943000" sldId="256"/>
            <ac:spMk id="2" creationId="{A3E2256B-F8C2-4F6A-9485-BB7833708AEC}"/>
          </ac:spMkLst>
        </pc:spChg>
      </pc:sldChg>
      <pc:sldChg chg="modSp del mod">
        <pc:chgData name="James" userId="d269fecd-a8a2-4e5a-93ae-88bdaab21f51" providerId="ADAL" clId="{5FA6321B-605E-4B92-BD97-7B2CBDCAB9E0}" dt="2020-04-28T13:42:55.953" v="179" actId="47"/>
        <pc:sldMkLst>
          <pc:docMk/>
          <pc:sldMk cId="780979220" sldId="257"/>
        </pc:sldMkLst>
        <pc:spChg chg="mod">
          <ac:chgData name="James" userId="d269fecd-a8a2-4e5a-93ae-88bdaab21f51" providerId="ADAL" clId="{5FA6321B-605E-4B92-BD97-7B2CBDCAB9E0}" dt="2020-04-28T13:42:25.819" v="178" actId="20577"/>
          <ac:spMkLst>
            <pc:docMk/>
            <pc:sldMk cId="780979220" sldId="257"/>
            <ac:spMk id="2" creationId="{39C44F8E-B6C0-4C3B-B88C-FA9FD67BEAB8}"/>
          </ac:spMkLst>
        </pc:spChg>
        <pc:spChg chg="mod">
          <ac:chgData name="James" userId="d269fecd-a8a2-4e5a-93ae-88bdaab21f51" providerId="ADAL" clId="{5FA6321B-605E-4B92-BD97-7B2CBDCAB9E0}" dt="2020-04-28T13:42:16.058" v="146" actId="20577"/>
          <ac:spMkLst>
            <pc:docMk/>
            <pc:sldMk cId="780979220" sldId="257"/>
            <ac:spMk id="5" creationId="{DBD94C73-5B17-4F79-81F8-526BB6D9F080}"/>
          </ac:spMkLst>
        </pc:spChg>
      </pc:sldChg>
      <pc:sldChg chg="add">
        <pc:chgData name="James" userId="d269fecd-a8a2-4e5a-93ae-88bdaab21f51" providerId="ADAL" clId="{5FA6321B-605E-4B92-BD97-7B2CBDCAB9E0}" dt="2020-04-30T09:55:14.725" v="1789"/>
        <pc:sldMkLst>
          <pc:docMk/>
          <pc:sldMk cId="1389351618" sldId="258"/>
        </pc:sldMkLst>
      </pc:sldChg>
      <pc:sldChg chg="modSp del mod">
        <pc:chgData name="James" userId="d269fecd-a8a2-4e5a-93ae-88bdaab21f51" providerId="ADAL" clId="{5FA6321B-605E-4B92-BD97-7B2CBDCAB9E0}" dt="2020-04-30T09:55:06.984" v="1786" actId="2696"/>
        <pc:sldMkLst>
          <pc:docMk/>
          <pc:sldMk cId="1967885986" sldId="258"/>
        </pc:sldMkLst>
        <pc:spChg chg="mod">
          <ac:chgData name="James" userId="d269fecd-a8a2-4e5a-93ae-88bdaab21f51" providerId="ADAL" clId="{5FA6321B-605E-4B92-BD97-7B2CBDCAB9E0}" dt="2020-04-29T12:55:14.392" v="1782" actId="20577"/>
          <ac:spMkLst>
            <pc:docMk/>
            <pc:sldMk cId="1967885986" sldId="258"/>
            <ac:spMk id="2" creationId="{EC035F98-F7BA-4F5B-B6DC-76FBC8BD7E31}"/>
          </ac:spMkLst>
        </pc:spChg>
        <pc:spChg chg="mod">
          <ac:chgData name="James" userId="d269fecd-a8a2-4e5a-93ae-88bdaab21f51" providerId="ADAL" clId="{5FA6321B-605E-4B92-BD97-7B2CBDCAB9E0}" dt="2020-04-30T09:55:02.871" v="1785" actId="20577"/>
          <ac:spMkLst>
            <pc:docMk/>
            <pc:sldMk cId="1967885986" sldId="258"/>
            <ac:spMk id="3" creationId="{AEA8972B-79DD-41EF-8FE2-150CE64ABFEC}"/>
          </ac:spMkLst>
        </pc:spChg>
      </pc:sldChg>
      <pc:sldChg chg="modSp add mod">
        <pc:chgData name="James" userId="d269fecd-a8a2-4e5a-93ae-88bdaab21f51" providerId="ADAL" clId="{5FA6321B-605E-4B92-BD97-7B2CBDCAB9E0}" dt="2020-05-14T08:37:15.019" v="1844" actId="6549"/>
        <pc:sldMkLst>
          <pc:docMk/>
          <pc:sldMk cId="3376016247" sldId="265"/>
        </pc:sldMkLst>
        <pc:spChg chg="mod">
          <ac:chgData name="James" userId="d269fecd-a8a2-4e5a-93ae-88bdaab21f51" providerId="ADAL" clId="{5FA6321B-605E-4B92-BD97-7B2CBDCAB9E0}" dt="2020-05-14T08:37:15.019" v="1844" actId="6549"/>
          <ac:spMkLst>
            <pc:docMk/>
            <pc:sldMk cId="3376016247" sldId="265"/>
            <ac:spMk id="3" creationId="{00000000-0000-0000-0000-000000000000}"/>
          </ac:spMkLst>
        </pc:spChg>
      </pc:sldChg>
      <pc:sldChg chg="add del setBg">
        <pc:chgData name="James" userId="d269fecd-a8a2-4e5a-93ae-88bdaab21f51" providerId="ADAL" clId="{5FA6321B-605E-4B92-BD97-7B2CBDCAB9E0}" dt="2020-04-30T09:55:06.984" v="1786" actId="2696"/>
        <pc:sldMkLst>
          <pc:docMk/>
          <pc:sldMk cId="3467823820" sldId="265"/>
        </pc:sldMkLst>
      </pc:sldChg>
      <pc:sldChg chg="modSp add del mod">
        <pc:chgData name="James" userId="d269fecd-a8a2-4e5a-93ae-88bdaab21f51" providerId="ADAL" clId="{5FA6321B-605E-4B92-BD97-7B2CBDCAB9E0}" dt="2020-04-30T09:55:06.984" v="1786" actId="2696"/>
        <pc:sldMkLst>
          <pc:docMk/>
          <pc:sldMk cId="940014500" sldId="266"/>
        </pc:sldMkLst>
        <pc:spChg chg="mod">
          <ac:chgData name="James" userId="d269fecd-a8a2-4e5a-93ae-88bdaab21f51" providerId="ADAL" clId="{5FA6321B-605E-4B92-BD97-7B2CBDCAB9E0}" dt="2020-04-28T13:40:02.337" v="18" actId="20577"/>
          <ac:spMkLst>
            <pc:docMk/>
            <pc:sldMk cId="940014500" sldId="266"/>
            <ac:spMk id="7" creationId="{00000000-0000-0000-0000-000000000000}"/>
          </ac:spMkLst>
        </pc:spChg>
      </pc:sldChg>
      <pc:sldChg chg="add">
        <pc:chgData name="James" userId="d269fecd-a8a2-4e5a-93ae-88bdaab21f51" providerId="ADAL" clId="{5FA6321B-605E-4B92-BD97-7B2CBDCAB9E0}" dt="2020-04-30T09:55:14.725" v="1789"/>
        <pc:sldMkLst>
          <pc:docMk/>
          <pc:sldMk cId="3893630661" sldId="266"/>
        </pc:sldMkLst>
      </pc:sldChg>
      <pc:sldChg chg="add">
        <pc:chgData name="James" userId="d269fecd-a8a2-4e5a-93ae-88bdaab21f51" providerId="ADAL" clId="{5FA6321B-605E-4B92-BD97-7B2CBDCAB9E0}" dt="2020-04-30T09:55:14.725" v="1789"/>
        <pc:sldMkLst>
          <pc:docMk/>
          <pc:sldMk cId="1078225912" sldId="268"/>
        </pc:sldMkLst>
      </pc:sldChg>
      <pc:sldChg chg="add del">
        <pc:chgData name="James" userId="d269fecd-a8a2-4e5a-93ae-88bdaab21f51" providerId="ADAL" clId="{5FA6321B-605E-4B92-BD97-7B2CBDCAB9E0}" dt="2020-04-30T09:55:06.984" v="1786" actId="2696"/>
        <pc:sldMkLst>
          <pc:docMk/>
          <pc:sldMk cId="1313398169" sldId="268"/>
        </pc:sldMkLst>
      </pc:sldChg>
      <pc:sldChg chg="modSp add mod ord setBg">
        <pc:chgData name="James" userId="d269fecd-a8a2-4e5a-93ae-88bdaab21f51" providerId="ADAL" clId="{5FA6321B-605E-4B92-BD97-7B2CBDCAB9E0}" dt="2020-05-14T08:35:49.841" v="1836" actId="6549"/>
        <pc:sldMkLst>
          <pc:docMk/>
          <pc:sldMk cId="3012754547" sldId="269"/>
        </pc:sldMkLst>
        <pc:spChg chg="mod">
          <ac:chgData name="James" userId="d269fecd-a8a2-4e5a-93ae-88bdaab21f51" providerId="ADAL" clId="{5FA6321B-605E-4B92-BD97-7B2CBDCAB9E0}" dt="2020-05-14T08:35:49.841" v="1836" actId="6549"/>
          <ac:spMkLst>
            <pc:docMk/>
            <pc:sldMk cId="3012754547" sldId="269"/>
            <ac:spMk id="2" creationId="{00000000-0000-0000-0000-000000000000}"/>
          </ac:spMkLst>
        </pc:spChg>
      </pc:sldChg>
      <pc:sldChg chg="addSp delSp modSp add mod ord">
        <pc:chgData name="James" userId="d269fecd-a8a2-4e5a-93ae-88bdaab21f51" providerId="ADAL" clId="{5FA6321B-605E-4B92-BD97-7B2CBDCAB9E0}" dt="2020-05-14T08:36:04.630" v="1837" actId="478"/>
        <pc:sldMkLst>
          <pc:docMk/>
          <pc:sldMk cId="4269618963" sldId="270"/>
        </pc:sldMkLst>
        <pc:spChg chg="mod">
          <ac:chgData name="James" userId="d269fecd-a8a2-4e5a-93ae-88bdaab21f51" providerId="ADAL" clId="{5FA6321B-605E-4B92-BD97-7B2CBDCAB9E0}" dt="2020-04-28T13:44:45.412" v="216" actId="20577"/>
          <ac:spMkLst>
            <pc:docMk/>
            <pc:sldMk cId="4269618963" sldId="270"/>
            <ac:spMk id="3" creationId="{C33E9023-080D-46CE-8C39-E0F430671251}"/>
          </ac:spMkLst>
        </pc:spChg>
        <pc:spChg chg="add mod">
          <ac:chgData name="James" userId="d269fecd-a8a2-4e5a-93ae-88bdaab21f51" providerId="ADAL" clId="{5FA6321B-605E-4B92-BD97-7B2CBDCAB9E0}" dt="2020-04-28T14:17:06.131" v="1139" actId="21"/>
          <ac:spMkLst>
            <pc:docMk/>
            <pc:sldMk cId="4269618963" sldId="270"/>
            <ac:spMk id="4" creationId="{A81CC5D5-B30F-4B4E-B6EC-946C8236C511}"/>
          </ac:spMkLst>
        </pc:spChg>
        <pc:spChg chg="del">
          <ac:chgData name="James" userId="d269fecd-a8a2-4e5a-93ae-88bdaab21f51" providerId="ADAL" clId="{5FA6321B-605E-4B92-BD97-7B2CBDCAB9E0}" dt="2020-05-14T08:36:04.630" v="1837" actId="478"/>
          <ac:spMkLst>
            <pc:docMk/>
            <pc:sldMk cId="4269618963" sldId="270"/>
            <ac:spMk id="8" creationId="{587F93E1-1890-484E-BBA3-9853095BC305}"/>
          </ac:spMkLst>
        </pc:spChg>
        <pc:graphicFrameChg chg="add del">
          <ac:chgData name="James" userId="d269fecd-a8a2-4e5a-93ae-88bdaab21f51" providerId="ADAL" clId="{5FA6321B-605E-4B92-BD97-7B2CBDCAB9E0}" dt="2020-04-28T14:10:39.820" v="919"/>
          <ac:graphicFrameMkLst>
            <pc:docMk/>
            <pc:sldMk cId="4269618963" sldId="270"/>
            <ac:graphicFrameMk id="5" creationId="{F3616A25-8505-4FAA-A500-A939B705E56F}"/>
          </ac:graphicFrameMkLst>
        </pc:graphicFrameChg>
        <pc:picChg chg="del mod">
          <ac:chgData name="James" userId="d269fecd-a8a2-4e5a-93ae-88bdaab21f51" providerId="ADAL" clId="{5FA6321B-605E-4B92-BD97-7B2CBDCAB9E0}" dt="2020-04-28T14:10:21.096" v="904" actId="21"/>
          <ac:picMkLst>
            <pc:docMk/>
            <pc:sldMk cId="4269618963" sldId="270"/>
            <ac:picMk id="9" creationId="{0536D539-AA51-4EF6-8FAC-172A35654B33}"/>
          </ac:picMkLst>
        </pc:picChg>
      </pc:sldChg>
      <pc:sldChg chg="modSp add del mod">
        <pc:chgData name="James" userId="d269fecd-a8a2-4e5a-93ae-88bdaab21f51" providerId="ADAL" clId="{5FA6321B-605E-4B92-BD97-7B2CBDCAB9E0}" dt="2020-04-30T09:55:20.450" v="1790" actId="2696"/>
        <pc:sldMkLst>
          <pc:docMk/>
          <pc:sldMk cId="3973802206" sldId="278"/>
        </pc:sldMkLst>
        <pc:spChg chg="mod">
          <ac:chgData name="James" userId="d269fecd-a8a2-4e5a-93ae-88bdaab21f51" providerId="ADAL" clId="{5FA6321B-605E-4B92-BD97-7B2CBDCAB9E0}" dt="2020-04-28T13:57:49.372" v="506" actId="21"/>
          <ac:spMkLst>
            <pc:docMk/>
            <pc:sldMk cId="3973802206" sldId="278"/>
            <ac:spMk id="10243" creationId="{00000000-0000-0000-0000-000000000000}"/>
          </ac:spMkLst>
        </pc:spChg>
        <pc:spChg chg="mod">
          <ac:chgData name="James" userId="d269fecd-a8a2-4e5a-93ae-88bdaab21f51" providerId="ADAL" clId="{5FA6321B-605E-4B92-BD97-7B2CBDCAB9E0}" dt="2020-04-28T13:57:53.145" v="509" actId="20577"/>
          <ac:spMkLst>
            <pc:docMk/>
            <pc:sldMk cId="3973802206" sldId="278"/>
            <ac:spMk id="15362" creationId="{00000000-0000-0000-0000-000000000000}"/>
          </ac:spMkLst>
        </pc:spChg>
      </pc:sldChg>
      <pc:sldChg chg="modSp add del mod ord">
        <pc:chgData name="James" userId="d269fecd-a8a2-4e5a-93ae-88bdaab21f51" providerId="ADAL" clId="{5FA6321B-605E-4B92-BD97-7B2CBDCAB9E0}" dt="2020-04-30T09:55:20.450" v="1790" actId="2696"/>
        <pc:sldMkLst>
          <pc:docMk/>
          <pc:sldMk cId="3163257601" sldId="279"/>
        </pc:sldMkLst>
        <pc:spChg chg="mod">
          <ac:chgData name="James" userId="d269fecd-a8a2-4e5a-93ae-88bdaab21f51" providerId="ADAL" clId="{5FA6321B-605E-4B92-BD97-7B2CBDCAB9E0}" dt="2020-04-28T13:59:49.598" v="554" actId="21"/>
          <ac:spMkLst>
            <pc:docMk/>
            <pc:sldMk cId="3163257601" sldId="279"/>
            <ac:spMk id="16387" creationId="{00000000-0000-0000-0000-000000000000}"/>
          </ac:spMkLst>
        </pc:spChg>
        <pc:spChg chg="mod">
          <ac:chgData name="James" userId="d269fecd-a8a2-4e5a-93ae-88bdaab21f51" providerId="ADAL" clId="{5FA6321B-605E-4B92-BD97-7B2CBDCAB9E0}" dt="2020-04-28T13:58:08.691" v="510" actId="6549"/>
          <ac:spMkLst>
            <pc:docMk/>
            <pc:sldMk cId="3163257601" sldId="279"/>
            <ac:spMk id="18434" creationId="{00000000-0000-0000-0000-000000000000}"/>
          </ac:spMkLst>
        </pc:spChg>
      </pc:sldChg>
      <pc:sldChg chg="add">
        <pc:chgData name="James" userId="d269fecd-a8a2-4e5a-93ae-88bdaab21f51" providerId="ADAL" clId="{5FA6321B-605E-4B92-BD97-7B2CBDCAB9E0}" dt="2020-04-30T09:55:14.725" v="1789"/>
        <pc:sldMkLst>
          <pc:docMk/>
          <pc:sldMk cId="1494081334" sldId="852"/>
        </pc:sldMkLst>
      </pc:sldChg>
      <pc:sldChg chg="modSp add del mod">
        <pc:chgData name="James" userId="d269fecd-a8a2-4e5a-93ae-88bdaab21f51" providerId="ADAL" clId="{5FA6321B-605E-4B92-BD97-7B2CBDCAB9E0}" dt="2020-04-30T09:55:06.984" v="1786" actId="2696"/>
        <pc:sldMkLst>
          <pc:docMk/>
          <pc:sldMk cId="1928217510" sldId="852"/>
        </pc:sldMkLst>
        <pc:spChg chg="mod">
          <ac:chgData name="James" userId="d269fecd-a8a2-4e5a-93ae-88bdaab21f51" providerId="ADAL" clId="{5FA6321B-605E-4B92-BD97-7B2CBDCAB9E0}" dt="2020-04-28T13:40:52.281" v="78" actId="20577"/>
          <ac:spMkLst>
            <pc:docMk/>
            <pc:sldMk cId="1928217510" sldId="852"/>
            <ac:spMk id="2" creationId="{7C21458F-1579-4C4F-8AC6-197E9E3FC576}"/>
          </ac:spMkLst>
        </pc:spChg>
        <pc:spChg chg="mod">
          <ac:chgData name="James" userId="d269fecd-a8a2-4e5a-93ae-88bdaab21f51" providerId="ADAL" clId="{5FA6321B-605E-4B92-BD97-7B2CBDCAB9E0}" dt="2020-04-28T13:40:39.857" v="49" actId="20577"/>
          <ac:spMkLst>
            <pc:docMk/>
            <pc:sldMk cId="1928217510" sldId="852"/>
            <ac:spMk id="3" creationId="{37564CB8-1E23-46EB-AAA5-859A71EEF342}"/>
          </ac:spMkLst>
        </pc:spChg>
      </pc:sldChg>
      <pc:sldChg chg="add">
        <pc:chgData name="James" userId="d269fecd-a8a2-4e5a-93ae-88bdaab21f51" providerId="ADAL" clId="{5FA6321B-605E-4B92-BD97-7B2CBDCAB9E0}" dt="2020-04-30T09:55:14.725" v="1789"/>
        <pc:sldMkLst>
          <pc:docMk/>
          <pc:sldMk cId="643782564" sldId="853"/>
        </pc:sldMkLst>
      </pc:sldChg>
      <pc:sldChg chg="modSp add del mod">
        <pc:chgData name="James" userId="d269fecd-a8a2-4e5a-93ae-88bdaab21f51" providerId="ADAL" clId="{5FA6321B-605E-4B92-BD97-7B2CBDCAB9E0}" dt="2020-04-30T09:55:06.984" v="1786" actId="2696"/>
        <pc:sldMkLst>
          <pc:docMk/>
          <pc:sldMk cId="3750471385" sldId="853"/>
        </pc:sldMkLst>
        <pc:spChg chg="mod">
          <ac:chgData name="James" userId="d269fecd-a8a2-4e5a-93ae-88bdaab21f51" providerId="ADAL" clId="{5FA6321B-605E-4B92-BD97-7B2CBDCAB9E0}" dt="2020-04-28T13:41:13.001" v="96" actId="6549"/>
          <ac:spMkLst>
            <pc:docMk/>
            <pc:sldMk cId="3750471385" sldId="853"/>
            <ac:spMk id="11266" creationId="{00000000-0000-0000-0000-000000000000}"/>
          </ac:spMkLst>
        </pc:spChg>
      </pc:sldChg>
      <pc:sldChg chg="modSp add del mod">
        <pc:chgData name="James" userId="d269fecd-a8a2-4e5a-93ae-88bdaab21f51" providerId="ADAL" clId="{5FA6321B-605E-4B92-BD97-7B2CBDCAB9E0}" dt="2020-04-30T09:55:06.984" v="1786" actId="2696"/>
        <pc:sldMkLst>
          <pc:docMk/>
          <pc:sldMk cId="2416374494" sldId="854"/>
        </pc:sldMkLst>
        <pc:spChg chg="mod">
          <ac:chgData name="James" userId="d269fecd-a8a2-4e5a-93ae-88bdaab21f51" providerId="ADAL" clId="{5FA6321B-605E-4B92-BD97-7B2CBDCAB9E0}" dt="2020-04-28T14:56:31.228" v="1739" actId="15"/>
          <ac:spMkLst>
            <pc:docMk/>
            <pc:sldMk cId="2416374494" sldId="854"/>
            <ac:spMk id="2" creationId="{47407256-AD45-40AA-8850-AA343D8899DA}"/>
          </ac:spMkLst>
        </pc:spChg>
        <pc:spChg chg="mod">
          <ac:chgData name="James" userId="d269fecd-a8a2-4e5a-93ae-88bdaab21f51" providerId="ADAL" clId="{5FA6321B-605E-4B92-BD97-7B2CBDCAB9E0}" dt="2020-04-28T14:55:07.234" v="1555" actId="6549"/>
          <ac:spMkLst>
            <pc:docMk/>
            <pc:sldMk cId="2416374494" sldId="854"/>
            <ac:spMk id="3" creationId="{9403623C-55B0-439F-8694-9A783456FB83}"/>
          </ac:spMkLst>
        </pc:spChg>
      </pc:sldChg>
      <pc:sldChg chg="add">
        <pc:chgData name="James" userId="d269fecd-a8a2-4e5a-93ae-88bdaab21f51" providerId="ADAL" clId="{5FA6321B-605E-4B92-BD97-7B2CBDCAB9E0}" dt="2020-04-30T09:55:14.725" v="1789"/>
        <pc:sldMkLst>
          <pc:docMk/>
          <pc:sldMk cId="3063605571" sldId="854"/>
        </pc:sldMkLst>
      </pc:sldChg>
      <pc:sldChg chg="modSp new del mod">
        <pc:chgData name="James" userId="d269fecd-a8a2-4e5a-93ae-88bdaab21f51" providerId="ADAL" clId="{5FA6321B-605E-4B92-BD97-7B2CBDCAB9E0}" dt="2020-04-30T09:55:20.450" v="1790" actId="2696"/>
        <pc:sldMkLst>
          <pc:docMk/>
          <pc:sldMk cId="3206135062" sldId="855"/>
        </pc:sldMkLst>
        <pc:spChg chg="mod">
          <ac:chgData name="James" userId="d269fecd-a8a2-4e5a-93ae-88bdaab21f51" providerId="ADAL" clId="{5FA6321B-605E-4B92-BD97-7B2CBDCAB9E0}" dt="2020-04-29T12:55:31.771" v="1783"/>
          <ac:spMkLst>
            <pc:docMk/>
            <pc:sldMk cId="3206135062" sldId="855"/>
            <ac:spMk id="2" creationId="{FCF0315A-E85D-4ADC-93E6-25ABBBD7DDD2}"/>
          </ac:spMkLst>
        </pc:spChg>
        <pc:spChg chg="mod">
          <ac:chgData name="James" userId="d269fecd-a8a2-4e5a-93ae-88bdaab21f51" providerId="ADAL" clId="{5FA6321B-605E-4B92-BD97-7B2CBDCAB9E0}" dt="2020-04-28T14:08:46.761" v="873" actId="20577"/>
          <ac:spMkLst>
            <pc:docMk/>
            <pc:sldMk cId="3206135062" sldId="855"/>
            <ac:spMk id="3" creationId="{D2133141-1FA3-4F85-B7D4-3E13B622EA2A}"/>
          </ac:spMkLst>
        </pc:spChg>
      </pc:sldChg>
      <pc:sldChg chg="modSp add del mod">
        <pc:chgData name="James" userId="d269fecd-a8a2-4e5a-93ae-88bdaab21f51" providerId="ADAL" clId="{5FA6321B-605E-4B92-BD97-7B2CBDCAB9E0}" dt="2020-04-30T09:55:20.450" v="1790" actId="2696"/>
        <pc:sldMkLst>
          <pc:docMk/>
          <pc:sldMk cId="1358006745" sldId="858"/>
        </pc:sldMkLst>
        <pc:spChg chg="mod">
          <ac:chgData name="James" userId="d269fecd-a8a2-4e5a-93ae-88bdaab21f51" providerId="ADAL" clId="{5FA6321B-605E-4B92-BD97-7B2CBDCAB9E0}" dt="2020-04-28T13:58:26.399" v="511" actId="6549"/>
          <ac:spMkLst>
            <pc:docMk/>
            <pc:sldMk cId="1358006745" sldId="858"/>
            <ac:spMk id="15362" creationId="{00000000-0000-0000-0000-000000000000}"/>
          </ac:spMkLst>
        </pc:spChg>
      </pc:sldChg>
      <pc:sldChg chg="modSp add del mod">
        <pc:chgData name="James" userId="d269fecd-a8a2-4e5a-93ae-88bdaab21f51" providerId="ADAL" clId="{5FA6321B-605E-4B92-BD97-7B2CBDCAB9E0}" dt="2020-04-30T09:55:20.450" v="1790" actId="2696"/>
        <pc:sldMkLst>
          <pc:docMk/>
          <pc:sldMk cId="1546374885" sldId="859"/>
        </pc:sldMkLst>
        <pc:spChg chg="mod">
          <ac:chgData name="James" userId="d269fecd-a8a2-4e5a-93ae-88bdaab21f51" providerId="ADAL" clId="{5FA6321B-605E-4B92-BD97-7B2CBDCAB9E0}" dt="2020-04-28T13:59:09.781" v="550" actId="20577"/>
          <ac:spMkLst>
            <pc:docMk/>
            <pc:sldMk cId="1546374885" sldId="859"/>
            <ac:spMk id="15" creationId="{DF005EB7-F614-4395-8384-AF1CA777449A}"/>
          </ac:spMkLst>
        </pc:spChg>
        <pc:spChg chg="mod">
          <ac:chgData name="James" userId="d269fecd-a8a2-4e5a-93ae-88bdaab21f51" providerId="ADAL" clId="{5FA6321B-605E-4B92-BD97-7B2CBDCAB9E0}" dt="2020-04-28T13:59:03.610" v="529" actId="6549"/>
          <ac:spMkLst>
            <pc:docMk/>
            <pc:sldMk cId="1546374885" sldId="859"/>
            <ac:spMk id="16386" creationId="{00000000-0000-0000-0000-000000000000}"/>
          </ac:spMkLst>
        </pc:spChg>
      </pc:sldChg>
      <pc:sldChg chg="add del">
        <pc:chgData name="James" userId="d269fecd-a8a2-4e5a-93ae-88bdaab21f51" providerId="ADAL" clId="{5FA6321B-605E-4B92-BD97-7B2CBDCAB9E0}" dt="2020-04-30T09:55:20.450" v="1790" actId="2696"/>
        <pc:sldMkLst>
          <pc:docMk/>
          <pc:sldMk cId="3730990707" sldId="860"/>
        </pc:sldMkLst>
      </pc:sldChg>
      <pc:sldChg chg="modSp add del mod">
        <pc:chgData name="James" userId="d269fecd-a8a2-4e5a-93ae-88bdaab21f51" providerId="ADAL" clId="{5FA6321B-605E-4B92-BD97-7B2CBDCAB9E0}" dt="2020-04-30T09:55:20.450" v="1790" actId="2696"/>
        <pc:sldMkLst>
          <pc:docMk/>
          <pc:sldMk cId="2805607593" sldId="861"/>
        </pc:sldMkLst>
        <pc:spChg chg="mod">
          <ac:chgData name="James" userId="d269fecd-a8a2-4e5a-93ae-88bdaab21f51" providerId="ADAL" clId="{5FA6321B-605E-4B92-BD97-7B2CBDCAB9E0}" dt="2020-04-28T14:02:21.994" v="736" actId="20577"/>
          <ac:spMkLst>
            <pc:docMk/>
            <pc:sldMk cId="2805607593" sldId="861"/>
            <ac:spMk id="17410" creationId="{00000000-0000-0000-0000-000000000000}"/>
          </ac:spMkLst>
        </pc:spChg>
        <pc:spChg chg="mod">
          <ac:chgData name="James" userId="d269fecd-a8a2-4e5a-93ae-88bdaab21f51" providerId="ADAL" clId="{5FA6321B-605E-4B92-BD97-7B2CBDCAB9E0}" dt="2020-04-28T14:22:05.402" v="1495" actId="14"/>
          <ac:spMkLst>
            <pc:docMk/>
            <pc:sldMk cId="2805607593" sldId="861"/>
            <ac:spMk id="17411" creationId="{00000000-0000-0000-0000-000000000000}"/>
          </ac:spMkLst>
        </pc:spChg>
      </pc:sldChg>
      <pc:sldChg chg="addSp delSp modSp new del mod">
        <pc:chgData name="James" userId="d269fecd-a8a2-4e5a-93ae-88bdaab21f51" providerId="ADAL" clId="{5FA6321B-605E-4B92-BD97-7B2CBDCAB9E0}" dt="2020-04-28T13:50:27.894" v="385" actId="47"/>
        <pc:sldMkLst>
          <pc:docMk/>
          <pc:sldMk cId="3415854415" sldId="862"/>
        </pc:sldMkLst>
        <pc:spChg chg="mod">
          <ac:chgData name="James" userId="d269fecd-a8a2-4e5a-93ae-88bdaab21f51" providerId="ADAL" clId="{5FA6321B-605E-4B92-BD97-7B2CBDCAB9E0}" dt="2020-04-28T13:49:07.634" v="315" actId="20577"/>
          <ac:spMkLst>
            <pc:docMk/>
            <pc:sldMk cId="3415854415" sldId="862"/>
            <ac:spMk id="2" creationId="{B04EAF56-D6CA-4D61-835E-F0D9AB58D8C8}"/>
          </ac:spMkLst>
        </pc:spChg>
        <pc:spChg chg="mod">
          <ac:chgData name="James" userId="d269fecd-a8a2-4e5a-93ae-88bdaab21f51" providerId="ADAL" clId="{5FA6321B-605E-4B92-BD97-7B2CBDCAB9E0}" dt="2020-04-28T13:49:11.705" v="319" actId="20577"/>
          <ac:spMkLst>
            <pc:docMk/>
            <pc:sldMk cId="3415854415" sldId="862"/>
            <ac:spMk id="3" creationId="{DBCB5675-C6BF-4FB8-A756-AB346D3F1AC7}"/>
          </ac:spMkLst>
        </pc:spChg>
        <pc:graphicFrameChg chg="add del">
          <ac:chgData name="James" userId="d269fecd-a8a2-4e5a-93ae-88bdaab21f51" providerId="ADAL" clId="{5FA6321B-605E-4B92-BD97-7B2CBDCAB9E0}" dt="2020-04-28T13:48:37.750" v="296"/>
          <ac:graphicFrameMkLst>
            <pc:docMk/>
            <pc:sldMk cId="3415854415" sldId="862"/>
            <ac:graphicFrameMk id="6" creationId="{7F84053B-8D7F-4615-8B33-126BDA76FB7E}"/>
          </ac:graphicFrameMkLst>
        </pc:graphicFrameChg>
      </pc:sldChg>
      <pc:sldChg chg="add">
        <pc:chgData name="James" userId="d269fecd-a8a2-4e5a-93ae-88bdaab21f51" providerId="ADAL" clId="{5FA6321B-605E-4B92-BD97-7B2CBDCAB9E0}" dt="2020-04-30T09:55:14.725" v="1789"/>
        <pc:sldMkLst>
          <pc:docMk/>
          <pc:sldMk cId="1157649646" sldId="863"/>
        </pc:sldMkLst>
      </pc:sldChg>
      <pc:sldChg chg="modSp add del mod">
        <pc:chgData name="James" userId="d269fecd-a8a2-4e5a-93ae-88bdaab21f51" providerId="ADAL" clId="{5FA6321B-605E-4B92-BD97-7B2CBDCAB9E0}" dt="2020-04-28T14:53:25.541" v="1547" actId="2696"/>
        <pc:sldMkLst>
          <pc:docMk/>
          <pc:sldMk cId="2573126672" sldId="863"/>
        </pc:sldMkLst>
        <pc:spChg chg="mod">
          <ac:chgData name="James" userId="d269fecd-a8a2-4e5a-93ae-88bdaab21f51" providerId="ADAL" clId="{5FA6321B-605E-4B92-BD97-7B2CBDCAB9E0}" dt="2020-04-28T13:50:04.522" v="346" actId="20577"/>
          <ac:spMkLst>
            <pc:docMk/>
            <pc:sldMk cId="2573126672" sldId="863"/>
            <ac:spMk id="2" creationId="{B04EAF56-D6CA-4D61-835E-F0D9AB58D8C8}"/>
          </ac:spMkLst>
        </pc:spChg>
        <pc:spChg chg="mod">
          <ac:chgData name="James" userId="d269fecd-a8a2-4e5a-93ae-88bdaab21f51" providerId="ADAL" clId="{5FA6321B-605E-4B92-BD97-7B2CBDCAB9E0}" dt="2020-04-28T13:50:17.066" v="384" actId="15"/>
          <ac:spMkLst>
            <pc:docMk/>
            <pc:sldMk cId="2573126672" sldId="863"/>
            <ac:spMk id="3" creationId="{DBCB5675-C6BF-4FB8-A756-AB346D3F1AC7}"/>
          </ac:spMkLst>
        </pc:spChg>
      </pc:sldChg>
      <pc:sldChg chg="add del">
        <pc:chgData name="James" userId="d269fecd-a8a2-4e5a-93ae-88bdaab21f51" providerId="ADAL" clId="{5FA6321B-605E-4B92-BD97-7B2CBDCAB9E0}" dt="2020-04-30T09:55:06.984" v="1786" actId="2696"/>
        <pc:sldMkLst>
          <pc:docMk/>
          <pc:sldMk cId="2921703126" sldId="863"/>
        </pc:sldMkLst>
      </pc:sldChg>
      <pc:sldChg chg="modSp new del mod ord">
        <pc:chgData name="James" userId="d269fecd-a8a2-4e5a-93ae-88bdaab21f51" providerId="ADAL" clId="{5FA6321B-605E-4B92-BD97-7B2CBDCAB9E0}" dt="2020-04-30T09:55:20.450" v="1790" actId="2696"/>
        <pc:sldMkLst>
          <pc:docMk/>
          <pc:sldMk cId="2691513418" sldId="864"/>
        </pc:sldMkLst>
        <pc:spChg chg="mod">
          <ac:chgData name="James" userId="d269fecd-a8a2-4e5a-93ae-88bdaab21f51" providerId="ADAL" clId="{5FA6321B-605E-4B92-BD97-7B2CBDCAB9E0}" dt="2020-04-28T14:05:27.297" v="855" actId="20577"/>
          <ac:spMkLst>
            <pc:docMk/>
            <pc:sldMk cId="2691513418" sldId="864"/>
            <ac:spMk id="2" creationId="{26BA9E7A-72D6-4953-A517-1644A7AF290A}"/>
          </ac:spMkLst>
        </pc:spChg>
        <pc:spChg chg="mod">
          <ac:chgData name="James" userId="d269fecd-a8a2-4e5a-93ae-88bdaab21f51" providerId="ADAL" clId="{5FA6321B-605E-4B92-BD97-7B2CBDCAB9E0}" dt="2020-04-28T14:00:22.114" v="593" actId="20577"/>
          <ac:spMkLst>
            <pc:docMk/>
            <pc:sldMk cId="2691513418" sldId="864"/>
            <ac:spMk id="5" creationId="{7A927799-026D-4BF2-BC0B-8E24DB9A0621}"/>
          </ac:spMkLst>
        </pc:spChg>
      </pc:sldChg>
      <pc:sldChg chg="modSp new del mod">
        <pc:chgData name="James" userId="d269fecd-a8a2-4e5a-93ae-88bdaab21f51" providerId="ADAL" clId="{5FA6321B-605E-4B92-BD97-7B2CBDCAB9E0}" dt="2020-04-30T09:55:20.450" v="1790" actId="2696"/>
        <pc:sldMkLst>
          <pc:docMk/>
          <pc:sldMk cId="3550426830" sldId="865"/>
        </pc:sldMkLst>
        <pc:spChg chg="mod">
          <ac:chgData name="James" userId="d269fecd-a8a2-4e5a-93ae-88bdaab21f51" providerId="ADAL" clId="{5FA6321B-605E-4B92-BD97-7B2CBDCAB9E0}" dt="2020-04-28T14:01:19.962" v="622" actId="20577"/>
          <ac:spMkLst>
            <pc:docMk/>
            <pc:sldMk cId="3550426830" sldId="865"/>
            <ac:spMk id="2" creationId="{AA7AF6D1-C091-41EE-A3A0-3A9A87DD592F}"/>
          </ac:spMkLst>
        </pc:spChg>
        <pc:spChg chg="mod">
          <ac:chgData name="James" userId="d269fecd-a8a2-4e5a-93ae-88bdaab21f51" providerId="ADAL" clId="{5FA6321B-605E-4B92-BD97-7B2CBDCAB9E0}" dt="2020-04-28T14:21:06.210" v="1493" actId="20577"/>
          <ac:spMkLst>
            <pc:docMk/>
            <pc:sldMk cId="3550426830" sldId="865"/>
            <ac:spMk id="3" creationId="{EAEE6D5B-A518-4227-8DEA-1371A74BFA39}"/>
          </ac:spMkLst>
        </pc:spChg>
      </pc:sldChg>
      <pc:sldChg chg="modSp add mod">
        <pc:chgData name="James" userId="d269fecd-a8a2-4e5a-93ae-88bdaab21f51" providerId="ADAL" clId="{5FA6321B-605E-4B92-BD97-7B2CBDCAB9E0}" dt="2020-04-30T09:55:10.486" v="1788" actId="20577"/>
        <pc:sldMkLst>
          <pc:docMk/>
          <pc:sldMk cId="533692781" sldId="866"/>
        </pc:sldMkLst>
        <pc:spChg chg="mod">
          <ac:chgData name="James" userId="d269fecd-a8a2-4e5a-93ae-88bdaab21f51" providerId="ADAL" clId="{5FA6321B-605E-4B92-BD97-7B2CBDCAB9E0}" dt="2020-04-29T12:54:11.489" v="1763" actId="20577"/>
          <ac:spMkLst>
            <pc:docMk/>
            <pc:sldMk cId="533692781" sldId="866"/>
            <ac:spMk id="2" creationId="{91F84FF7-6BBA-4FD2-A0B4-277ACF449A7B}"/>
          </ac:spMkLst>
        </pc:spChg>
        <pc:spChg chg="mod">
          <ac:chgData name="James" userId="d269fecd-a8a2-4e5a-93ae-88bdaab21f51" providerId="ADAL" clId="{5FA6321B-605E-4B92-BD97-7B2CBDCAB9E0}" dt="2020-04-30T09:55:10.486" v="1788" actId="20577"/>
          <ac:spMkLst>
            <pc:docMk/>
            <pc:sldMk cId="533692781" sldId="866"/>
            <ac:spMk id="3" creationId="{130B6B9F-C294-432B-88A0-C87E1BE710E0}"/>
          </ac:spMkLst>
        </pc:spChg>
      </pc:sldChg>
      <pc:sldChg chg="modSp new del mod">
        <pc:chgData name="James" userId="d269fecd-a8a2-4e5a-93ae-88bdaab21f51" providerId="ADAL" clId="{5FA6321B-605E-4B92-BD97-7B2CBDCAB9E0}" dt="2020-04-28T14:08:39.111" v="871" actId="2696"/>
        <pc:sldMkLst>
          <pc:docMk/>
          <pc:sldMk cId="2484584171" sldId="866"/>
        </pc:sldMkLst>
        <pc:spChg chg="mod">
          <ac:chgData name="James" userId="d269fecd-a8a2-4e5a-93ae-88bdaab21f51" providerId="ADAL" clId="{5FA6321B-605E-4B92-BD97-7B2CBDCAB9E0}" dt="2020-04-28T14:06:40.081" v="870" actId="20577"/>
          <ac:spMkLst>
            <pc:docMk/>
            <pc:sldMk cId="2484584171" sldId="866"/>
            <ac:spMk id="3" creationId="{130B6B9F-C294-432B-88A0-C87E1BE710E0}"/>
          </ac:spMkLst>
        </pc:spChg>
      </pc:sldChg>
      <pc:sldChg chg="modSp new mod">
        <pc:chgData name="James" userId="d269fecd-a8a2-4e5a-93ae-88bdaab21f51" providerId="ADAL" clId="{5FA6321B-605E-4B92-BD97-7B2CBDCAB9E0}" dt="2020-05-14T08:36:34.731" v="1843" actId="20577"/>
        <pc:sldMkLst>
          <pc:docMk/>
          <pc:sldMk cId="1594607995" sldId="867"/>
        </pc:sldMkLst>
        <pc:spChg chg="mod">
          <ac:chgData name="James" userId="d269fecd-a8a2-4e5a-93ae-88bdaab21f51" providerId="ADAL" clId="{5FA6321B-605E-4B92-BD97-7B2CBDCAB9E0}" dt="2020-04-28T14:13:56.834" v="1023" actId="20577"/>
          <ac:spMkLst>
            <pc:docMk/>
            <pc:sldMk cId="1594607995" sldId="867"/>
            <ac:spMk id="2" creationId="{FE3BA541-EAD8-49BC-A934-C25FA2492C9D}"/>
          </ac:spMkLst>
        </pc:spChg>
        <pc:spChg chg="mod">
          <ac:chgData name="James" userId="d269fecd-a8a2-4e5a-93ae-88bdaab21f51" providerId="ADAL" clId="{5FA6321B-605E-4B92-BD97-7B2CBDCAB9E0}" dt="2020-05-14T08:36:34.731" v="1843" actId="20577"/>
          <ac:spMkLst>
            <pc:docMk/>
            <pc:sldMk cId="1594607995" sldId="867"/>
            <ac:spMk id="3" creationId="{F0114475-82C9-424C-A505-2D8BF1B883D9}"/>
          </ac:spMkLst>
        </pc:spChg>
      </pc:sldChg>
      <pc:sldChg chg="addSp delSp modSp new mod">
        <pc:chgData name="James" userId="d269fecd-a8a2-4e5a-93ae-88bdaab21f51" providerId="ADAL" clId="{5FA6321B-605E-4B92-BD97-7B2CBDCAB9E0}" dt="2020-04-28T14:15:29.963" v="1079" actId="20577"/>
        <pc:sldMkLst>
          <pc:docMk/>
          <pc:sldMk cId="1958218933" sldId="868"/>
        </pc:sldMkLst>
        <pc:spChg chg="add del mod">
          <ac:chgData name="James" userId="d269fecd-a8a2-4e5a-93ae-88bdaab21f51" providerId="ADAL" clId="{5FA6321B-605E-4B92-BD97-7B2CBDCAB9E0}" dt="2020-04-28T14:15:29.963" v="1079" actId="20577"/>
          <ac:spMkLst>
            <pc:docMk/>
            <pc:sldMk cId="1958218933" sldId="868"/>
            <ac:spMk id="2" creationId="{D18C59F3-A140-434C-B3A3-DED8CD0149F8}"/>
          </ac:spMkLst>
        </pc:spChg>
        <pc:spChg chg="mod">
          <ac:chgData name="James" userId="d269fecd-a8a2-4e5a-93ae-88bdaab21f51" providerId="ADAL" clId="{5FA6321B-605E-4B92-BD97-7B2CBDCAB9E0}" dt="2020-04-28T14:14:26.922" v="1046" actId="20577"/>
          <ac:spMkLst>
            <pc:docMk/>
            <pc:sldMk cId="1958218933" sldId="868"/>
            <ac:spMk id="5" creationId="{1883C33E-C84D-478D-8730-1A7F8486D63D}"/>
          </ac:spMkLst>
        </pc:spChg>
        <pc:graphicFrameChg chg="add del mod">
          <ac:chgData name="James" userId="d269fecd-a8a2-4e5a-93ae-88bdaab21f51" providerId="ADAL" clId="{5FA6321B-605E-4B92-BD97-7B2CBDCAB9E0}" dt="2020-04-28T14:14:38.495" v="1048"/>
          <ac:graphicFrameMkLst>
            <pc:docMk/>
            <pc:sldMk cId="1958218933" sldId="868"/>
            <ac:graphicFrameMk id="6" creationId="{0D4B3E94-9404-4F32-B798-854D46501D24}"/>
          </ac:graphicFrameMkLst>
        </pc:graphicFrameChg>
      </pc:sldChg>
      <pc:sldChg chg="addSp delSp modSp new mod">
        <pc:chgData name="James" userId="d269fecd-a8a2-4e5a-93ae-88bdaab21f51" providerId="ADAL" clId="{5FA6321B-605E-4B92-BD97-7B2CBDCAB9E0}" dt="2020-04-28T14:35:51.883" v="1517" actId="20577"/>
        <pc:sldMkLst>
          <pc:docMk/>
          <pc:sldMk cId="3178640248" sldId="869"/>
        </pc:sldMkLst>
        <pc:spChg chg="add del mod">
          <ac:chgData name="James" userId="d269fecd-a8a2-4e5a-93ae-88bdaab21f51" providerId="ADAL" clId="{5FA6321B-605E-4B92-BD97-7B2CBDCAB9E0}" dt="2020-04-28T14:35:51.883" v="1517" actId="20577"/>
          <ac:spMkLst>
            <pc:docMk/>
            <pc:sldMk cId="3178640248" sldId="869"/>
            <ac:spMk id="2" creationId="{C5950ED9-2C2C-4638-A0A6-8D47240D1C4E}"/>
          </ac:spMkLst>
        </pc:spChg>
        <pc:spChg chg="mod">
          <ac:chgData name="James" userId="d269fecd-a8a2-4e5a-93ae-88bdaab21f51" providerId="ADAL" clId="{5FA6321B-605E-4B92-BD97-7B2CBDCAB9E0}" dt="2020-04-28T14:16:30.970" v="1125" actId="20577"/>
          <ac:spMkLst>
            <pc:docMk/>
            <pc:sldMk cId="3178640248" sldId="869"/>
            <ac:spMk id="5" creationId="{4D54103F-37A9-455A-861F-78D7284B7681}"/>
          </ac:spMkLst>
        </pc:spChg>
        <pc:graphicFrameChg chg="add del mod">
          <ac:chgData name="James" userId="d269fecd-a8a2-4e5a-93ae-88bdaab21f51" providerId="ADAL" clId="{5FA6321B-605E-4B92-BD97-7B2CBDCAB9E0}" dt="2020-04-28T14:16:39.231" v="1127"/>
          <ac:graphicFrameMkLst>
            <pc:docMk/>
            <pc:sldMk cId="3178640248" sldId="869"/>
            <ac:graphicFrameMk id="6" creationId="{15E11306-F8B8-4800-9ABF-738E773E9C5F}"/>
          </ac:graphicFrameMkLst>
        </pc:graphicFrameChg>
      </pc:sldChg>
      <pc:sldChg chg="modSp new mod">
        <pc:chgData name="James" userId="d269fecd-a8a2-4e5a-93ae-88bdaab21f51" providerId="ADAL" clId="{5FA6321B-605E-4B92-BD97-7B2CBDCAB9E0}" dt="2020-04-28T14:20:17.985" v="1404" actId="20577"/>
        <pc:sldMkLst>
          <pc:docMk/>
          <pc:sldMk cId="894975448" sldId="870"/>
        </pc:sldMkLst>
        <pc:spChg chg="mod">
          <ac:chgData name="James" userId="d269fecd-a8a2-4e5a-93ae-88bdaab21f51" providerId="ADAL" clId="{5FA6321B-605E-4B92-BD97-7B2CBDCAB9E0}" dt="2020-04-28T14:20:17.985" v="1404" actId="20577"/>
          <ac:spMkLst>
            <pc:docMk/>
            <pc:sldMk cId="894975448" sldId="870"/>
            <ac:spMk id="2" creationId="{FD8F757E-E91D-4F72-920F-2CB87343C8FE}"/>
          </ac:spMkLst>
        </pc:spChg>
        <pc:spChg chg="mod">
          <ac:chgData name="James" userId="d269fecd-a8a2-4e5a-93ae-88bdaab21f51" providerId="ADAL" clId="{5FA6321B-605E-4B92-BD97-7B2CBDCAB9E0}" dt="2020-04-28T14:18:49.993" v="1232" actId="20577"/>
          <ac:spMkLst>
            <pc:docMk/>
            <pc:sldMk cId="894975448" sldId="870"/>
            <ac:spMk id="5" creationId="{810EBD93-69FB-42E1-B648-2CA35D49E5E4}"/>
          </ac:spMkLst>
        </pc:spChg>
      </pc:sldChg>
      <pc:sldChg chg="modSp new mod">
        <pc:chgData name="James" userId="d269fecd-a8a2-4e5a-93ae-88bdaab21f51" providerId="ADAL" clId="{5FA6321B-605E-4B92-BD97-7B2CBDCAB9E0}" dt="2020-04-28T14:20:49.122" v="1464" actId="20577"/>
        <pc:sldMkLst>
          <pc:docMk/>
          <pc:sldMk cId="1510282951" sldId="871"/>
        </pc:sldMkLst>
        <pc:spChg chg="mod">
          <ac:chgData name="James" userId="d269fecd-a8a2-4e5a-93ae-88bdaab21f51" providerId="ADAL" clId="{5FA6321B-605E-4B92-BD97-7B2CBDCAB9E0}" dt="2020-04-28T14:20:49.122" v="1464" actId="20577"/>
          <ac:spMkLst>
            <pc:docMk/>
            <pc:sldMk cId="1510282951" sldId="871"/>
            <ac:spMk id="2" creationId="{D3FF061D-7AA5-4D87-8547-E4E63004B302}"/>
          </ac:spMkLst>
        </pc:spChg>
        <pc:spChg chg="mod">
          <ac:chgData name="James" userId="d269fecd-a8a2-4e5a-93ae-88bdaab21f51" providerId="ADAL" clId="{5FA6321B-605E-4B92-BD97-7B2CBDCAB9E0}" dt="2020-04-28T14:19:15.577" v="1255" actId="20577"/>
          <ac:spMkLst>
            <pc:docMk/>
            <pc:sldMk cId="1510282951" sldId="871"/>
            <ac:spMk id="5" creationId="{14D5A087-E190-4B9B-9B98-6ABE302B3EDE}"/>
          </ac:spMkLst>
        </pc:spChg>
      </pc:sldChg>
      <pc:sldChg chg="modSp new del mod">
        <pc:chgData name="James" userId="d269fecd-a8a2-4e5a-93ae-88bdaab21f51" providerId="ADAL" clId="{5FA6321B-605E-4B92-BD97-7B2CBDCAB9E0}" dt="2020-04-30T09:55:06.984" v="1786" actId="2696"/>
        <pc:sldMkLst>
          <pc:docMk/>
          <pc:sldMk cId="399993188" sldId="872"/>
        </pc:sldMkLst>
        <pc:spChg chg="mod">
          <ac:chgData name="James" userId="d269fecd-a8a2-4e5a-93ae-88bdaab21f51" providerId="ADAL" clId="{5FA6321B-605E-4B92-BD97-7B2CBDCAB9E0}" dt="2020-04-28T14:51:40.861" v="1537"/>
          <ac:spMkLst>
            <pc:docMk/>
            <pc:sldMk cId="399993188" sldId="872"/>
            <ac:spMk id="2" creationId="{B3FEBAF4-E876-411B-BEC2-B82F7448097D}"/>
          </ac:spMkLst>
        </pc:spChg>
        <pc:spChg chg="mod">
          <ac:chgData name="James" userId="d269fecd-a8a2-4e5a-93ae-88bdaab21f51" providerId="ADAL" clId="{5FA6321B-605E-4B92-BD97-7B2CBDCAB9E0}" dt="2020-04-28T14:51:33.633" v="1532" actId="20577"/>
          <ac:spMkLst>
            <pc:docMk/>
            <pc:sldMk cId="399993188" sldId="872"/>
            <ac:spMk id="5" creationId="{D1C3B236-0048-47F2-B381-053F462255D4}"/>
          </ac:spMkLst>
        </pc:spChg>
      </pc:sldChg>
      <pc:sldChg chg="modSp add mod">
        <pc:chgData name="James" userId="d269fecd-a8a2-4e5a-93ae-88bdaab21f51" providerId="ADAL" clId="{5FA6321B-605E-4B92-BD97-7B2CBDCAB9E0}" dt="2020-05-13T14:32:33.771" v="1834" actId="6549"/>
        <pc:sldMkLst>
          <pc:docMk/>
          <pc:sldMk cId="2980745618" sldId="872"/>
        </pc:sldMkLst>
        <pc:spChg chg="mod">
          <ac:chgData name="James" userId="d269fecd-a8a2-4e5a-93ae-88bdaab21f51" providerId="ADAL" clId="{5FA6321B-605E-4B92-BD97-7B2CBDCAB9E0}" dt="2020-05-13T14:32:33.771" v="1834" actId="6549"/>
          <ac:spMkLst>
            <pc:docMk/>
            <pc:sldMk cId="2980745618" sldId="872"/>
            <ac:spMk id="2" creationId="{B3FEBAF4-E876-411B-BEC2-B82F7448097D}"/>
          </ac:spMkLst>
        </pc:spChg>
        <pc:spChg chg="mod">
          <ac:chgData name="James" userId="d269fecd-a8a2-4e5a-93ae-88bdaab21f51" providerId="ADAL" clId="{5FA6321B-605E-4B92-BD97-7B2CBDCAB9E0}" dt="2020-05-13T13:34:25.017" v="1793"/>
          <ac:spMkLst>
            <pc:docMk/>
            <pc:sldMk cId="2980745618" sldId="872"/>
            <ac:spMk id="5" creationId="{D1C3B236-0048-47F2-B381-053F462255D4}"/>
          </ac:spMkLst>
        </pc:spChg>
      </pc:sldChg>
      <pc:sldChg chg="modSp add mod">
        <pc:chgData name="James" userId="d269fecd-a8a2-4e5a-93ae-88bdaab21f51" providerId="ADAL" clId="{5FA6321B-605E-4B92-BD97-7B2CBDCAB9E0}" dt="2020-05-13T14:32:23.545" v="1824" actId="5793"/>
        <pc:sldMkLst>
          <pc:docMk/>
          <pc:sldMk cId="134871924" sldId="873"/>
        </pc:sldMkLst>
        <pc:spChg chg="mod">
          <ac:chgData name="James" userId="d269fecd-a8a2-4e5a-93ae-88bdaab21f51" providerId="ADAL" clId="{5FA6321B-605E-4B92-BD97-7B2CBDCAB9E0}" dt="2020-05-13T14:32:23.545" v="1824" actId="5793"/>
          <ac:spMkLst>
            <pc:docMk/>
            <pc:sldMk cId="134871924" sldId="873"/>
            <ac:spMk id="2" creationId="{B3FEBAF4-E876-411B-BEC2-B82F7448097D}"/>
          </ac:spMkLst>
        </pc:spChg>
        <pc:spChg chg="mod">
          <ac:chgData name="James" userId="d269fecd-a8a2-4e5a-93ae-88bdaab21f51" providerId="ADAL" clId="{5FA6321B-605E-4B92-BD97-7B2CBDCAB9E0}" dt="2020-05-13T13:34:07.343" v="1792"/>
          <ac:spMkLst>
            <pc:docMk/>
            <pc:sldMk cId="134871924" sldId="873"/>
            <ac:spMk id="5" creationId="{D1C3B236-0048-47F2-B381-053F462255D4}"/>
          </ac:spMkLst>
        </pc:spChg>
      </pc:sldChg>
      <pc:sldChg chg="modSp add del mod">
        <pc:chgData name="James" userId="d269fecd-a8a2-4e5a-93ae-88bdaab21f51" providerId="ADAL" clId="{5FA6321B-605E-4B92-BD97-7B2CBDCAB9E0}" dt="2020-04-30T09:55:20.450" v="1790" actId="2696"/>
        <pc:sldMkLst>
          <pc:docMk/>
          <pc:sldMk cId="3338407770" sldId="874"/>
        </pc:sldMkLst>
        <pc:spChg chg="mod">
          <ac:chgData name="James" userId="d269fecd-a8a2-4e5a-93ae-88bdaab21f51" providerId="ADAL" clId="{5FA6321B-605E-4B92-BD97-7B2CBDCAB9E0}" dt="2020-04-28T14:52:20.383" v="1546"/>
          <ac:spMkLst>
            <pc:docMk/>
            <pc:sldMk cId="3338407770" sldId="874"/>
            <ac:spMk id="2" creationId="{B3FEBAF4-E876-411B-BEC2-B82F7448097D}"/>
          </ac:spMkLst>
        </pc:spChg>
      </pc:sldChg>
    </pc:docChg>
  </pc:docChgLst>
  <pc:docChgLst>
    <pc:chgData name="James Pengelly" userId="d269fecd-a8a2-4e5a-93ae-88bdaab21f51" providerId="ADAL" clId="{D2E2447B-0482-403E-9F14-1507DBC81CD8}"/>
    <pc:docChg chg="modSld">
      <pc:chgData name="James Pengelly" userId="d269fecd-a8a2-4e5a-93ae-88bdaab21f51" providerId="ADAL" clId="{D2E2447B-0482-403E-9F14-1507DBC81CD8}" dt="2020-11-09T09:47:27.319" v="4" actId="121"/>
      <pc:docMkLst>
        <pc:docMk/>
      </pc:docMkLst>
      <pc:sldChg chg="addSp modSp mod">
        <pc:chgData name="James Pengelly" userId="d269fecd-a8a2-4e5a-93ae-88bdaab21f51" providerId="ADAL" clId="{D2E2447B-0482-403E-9F14-1507DBC81CD8}" dt="2020-11-09T09:47:27.319" v="4" actId="121"/>
        <pc:sldMkLst>
          <pc:docMk/>
          <pc:sldMk cId="2220356088" sldId="867"/>
        </pc:sldMkLst>
        <pc:spChg chg="add mod">
          <ac:chgData name="James Pengelly" userId="d269fecd-a8a2-4e5a-93ae-88bdaab21f51" providerId="ADAL" clId="{D2E2447B-0482-403E-9F14-1507DBC81CD8}" dt="2020-11-09T09:47:27.319" v="4" actId="121"/>
          <ac:spMkLst>
            <pc:docMk/>
            <pc:sldMk cId="2220356088" sldId="867"/>
            <ac:spMk id="7" creationId="{0E082DFE-43F8-4EB6-84A3-3E4C531B622B}"/>
          </ac:spMkLst>
        </pc:spChg>
      </pc:sldChg>
    </pc:docChg>
  </pc:docChgLst>
  <pc:docChgLst>
    <pc:chgData name="James Pengelly" userId="d269fecd-a8a2-4e5a-93ae-88bdaab21f51" providerId="ADAL" clId="{208B1C1D-2BAC-41F9-82B0-3365A013E026}"/>
    <pc:docChg chg="undo redo custSel addSld modSld">
      <pc:chgData name="James Pengelly" userId="d269fecd-a8a2-4e5a-93ae-88bdaab21f51" providerId="ADAL" clId="{208B1C1D-2BAC-41F9-82B0-3365A013E026}" dt="2020-10-20T11:00:27.140" v="479" actId="20577"/>
      <pc:docMkLst>
        <pc:docMk/>
      </pc:docMkLst>
      <pc:sldChg chg="modNotesTx">
        <pc:chgData name="James Pengelly" userId="d269fecd-a8a2-4e5a-93ae-88bdaab21f51" providerId="ADAL" clId="{208B1C1D-2BAC-41F9-82B0-3365A013E026}" dt="2020-09-23T10:06:42.363" v="10" actId="20577"/>
        <pc:sldMkLst>
          <pc:docMk/>
          <pc:sldMk cId="1357943000" sldId="256"/>
        </pc:sldMkLst>
      </pc:sldChg>
      <pc:sldChg chg="modNotesTx">
        <pc:chgData name="James Pengelly" userId="d269fecd-a8a2-4e5a-93ae-88bdaab21f51" providerId="ADAL" clId="{208B1C1D-2BAC-41F9-82B0-3365A013E026}" dt="2020-09-23T10:06:52.756" v="12" actId="368"/>
        <pc:sldMkLst>
          <pc:docMk/>
          <pc:sldMk cId="1389351618" sldId="258"/>
        </pc:sldMkLst>
      </pc:sldChg>
      <pc:sldChg chg="addSp delSp modSp mod modNotesTx">
        <pc:chgData name="James Pengelly" userId="d269fecd-a8a2-4e5a-93ae-88bdaab21f51" providerId="ADAL" clId="{208B1C1D-2BAC-41F9-82B0-3365A013E026}" dt="2020-09-23T10:07:30.299" v="19" actId="368"/>
        <pc:sldMkLst>
          <pc:docMk/>
          <pc:sldMk cId="3376016247" sldId="265"/>
        </pc:sldMkLst>
        <pc:spChg chg="del mod">
          <ac:chgData name="James Pengelly" userId="d269fecd-a8a2-4e5a-93ae-88bdaab21f51" providerId="ADAL" clId="{208B1C1D-2BAC-41F9-82B0-3365A013E026}" dt="2020-09-23T10:07:17.530" v="15"/>
          <ac:spMkLst>
            <pc:docMk/>
            <pc:sldMk cId="3376016247" sldId="265"/>
            <ac:spMk id="3" creationId="{00000000-0000-0000-0000-000000000000}"/>
          </ac:spMkLst>
        </pc:spChg>
        <pc:picChg chg="add mod">
          <ac:chgData name="James Pengelly" userId="d269fecd-a8a2-4e5a-93ae-88bdaab21f51" providerId="ADAL" clId="{208B1C1D-2BAC-41F9-82B0-3365A013E026}" dt="2020-09-23T10:07:18.419" v="17" actId="962"/>
          <ac:picMkLst>
            <pc:docMk/>
            <pc:sldMk cId="3376016247" sldId="265"/>
            <ac:picMk id="4" creationId="{A91A9D6B-11BE-475F-BAEB-1D2FDD37C9A2}"/>
          </ac:picMkLst>
        </pc:picChg>
      </pc:sldChg>
      <pc:sldChg chg="modSp mod modNotesTx">
        <pc:chgData name="James Pengelly" userId="d269fecd-a8a2-4e5a-93ae-88bdaab21f51" providerId="ADAL" clId="{208B1C1D-2BAC-41F9-82B0-3365A013E026}" dt="2020-09-23T10:08:55.813" v="80" actId="20577"/>
        <pc:sldMkLst>
          <pc:docMk/>
          <pc:sldMk cId="3893630661" sldId="266"/>
        </pc:sldMkLst>
        <pc:spChg chg="mod">
          <ac:chgData name="James Pengelly" userId="d269fecd-a8a2-4e5a-93ae-88bdaab21f51" providerId="ADAL" clId="{208B1C1D-2BAC-41F9-82B0-3365A013E026}" dt="2020-09-23T10:08:55.813" v="80" actId="20577"/>
          <ac:spMkLst>
            <pc:docMk/>
            <pc:sldMk cId="3893630661" sldId="266"/>
            <ac:spMk id="7" creationId="{00000000-0000-0000-0000-000000000000}"/>
          </ac:spMkLst>
        </pc:spChg>
      </pc:sldChg>
      <pc:sldChg chg="modNotesTx">
        <pc:chgData name="James Pengelly" userId="d269fecd-a8a2-4e5a-93ae-88bdaab21f51" providerId="ADAL" clId="{208B1C1D-2BAC-41F9-82B0-3365A013E026}" dt="2020-09-23T10:07:39.140" v="21" actId="368"/>
        <pc:sldMkLst>
          <pc:docMk/>
          <pc:sldMk cId="1078225912" sldId="268"/>
        </pc:sldMkLst>
      </pc:sldChg>
      <pc:sldChg chg="modSp mod modClrScheme chgLayout modNotesTx">
        <pc:chgData name="James Pengelly" userId="d269fecd-a8a2-4e5a-93ae-88bdaab21f51" providerId="ADAL" clId="{208B1C1D-2BAC-41F9-82B0-3365A013E026}" dt="2020-09-23T10:15:17.603" v="255" actId="14100"/>
        <pc:sldMkLst>
          <pc:docMk/>
          <pc:sldMk cId="1723754119" sldId="270"/>
        </pc:sldMkLst>
        <pc:spChg chg="mod ord">
          <ac:chgData name="James Pengelly" userId="d269fecd-a8a2-4e5a-93ae-88bdaab21f51" providerId="ADAL" clId="{208B1C1D-2BAC-41F9-82B0-3365A013E026}" dt="2020-09-23T10:14:32.942" v="220" actId="700"/>
          <ac:spMkLst>
            <pc:docMk/>
            <pc:sldMk cId="1723754119" sldId="270"/>
            <ac:spMk id="3" creationId="{C33E9023-080D-46CE-8C39-E0F430671251}"/>
          </ac:spMkLst>
        </pc:spChg>
        <pc:spChg chg="mod ord">
          <ac:chgData name="James Pengelly" userId="d269fecd-a8a2-4e5a-93ae-88bdaab21f51" providerId="ADAL" clId="{208B1C1D-2BAC-41F9-82B0-3365A013E026}" dt="2020-09-23T10:15:17.603" v="255" actId="14100"/>
          <ac:spMkLst>
            <pc:docMk/>
            <pc:sldMk cId="1723754119" sldId="270"/>
            <ac:spMk id="4" creationId="{A81CC5D5-B30F-4B4E-B6EC-946C8236C511}"/>
          </ac:spMkLst>
        </pc:spChg>
      </pc:sldChg>
      <pc:sldChg chg="modNotesTx">
        <pc:chgData name="James Pengelly" userId="d269fecd-a8a2-4e5a-93ae-88bdaab21f51" providerId="ADAL" clId="{208B1C1D-2BAC-41F9-82B0-3365A013E026}" dt="2020-09-23T10:09:41.596" v="87" actId="20577"/>
        <pc:sldMkLst>
          <pc:docMk/>
          <pc:sldMk cId="1494081334" sldId="852"/>
        </pc:sldMkLst>
      </pc:sldChg>
      <pc:sldChg chg="modNotesTx">
        <pc:chgData name="James Pengelly" userId="d269fecd-a8a2-4e5a-93ae-88bdaab21f51" providerId="ADAL" clId="{208B1C1D-2BAC-41F9-82B0-3365A013E026}" dt="2020-09-23T10:09:25.948" v="84" actId="20577"/>
        <pc:sldMkLst>
          <pc:docMk/>
          <pc:sldMk cId="643782564" sldId="853"/>
        </pc:sldMkLst>
      </pc:sldChg>
      <pc:sldChg chg="modNotesTx">
        <pc:chgData name="James Pengelly" userId="d269fecd-a8a2-4e5a-93ae-88bdaab21f51" providerId="ADAL" clId="{208B1C1D-2BAC-41F9-82B0-3365A013E026}" dt="2020-09-23T10:10:07.149" v="89" actId="114"/>
        <pc:sldMkLst>
          <pc:docMk/>
          <pc:sldMk cId="3063605571" sldId="854"/>
        </pc:sldMkLst>
      </pc:sldChg>
      <pc:sldChg chg="modSp mod modNotesTx">
        <pc:chgData name="James Pengelly" userId="d269fecd-a8a2-4e5a-93ae-88bdaab21f51" providerId="ADAL" clId="{208B1C1D-2BAC-41F9-82B0-3365A013E026}" dt="2020-10-20T10:55:25.123" v="336" actId="20577"/>
        <pc:sldMkLst>
          <pc:docMk/>
          <pc:sldMk cId="1157649646" sldId="863"/>
        </pc:sldMkLst>
        <pc:spChg chg="mod">
          <ac:chgData name="James Pengelly" userId="d269fecd-a8a2-4e5a-93ae-88bdaab21f51" providerId="ADAL" clId="{208B1C1D-2BAC-41F9-82B0-3365A013E026}" dt="2020-10-20T10:55:25.123" v="336" actId="20577"/>
          <ac:spMkLst>
            <pc:docMk/>
            <pc:sldMk cId="1157649646" sldId="863"/>
            <ac:spMk id="3" creationId="{DBCB5675-C6BF-4FB8-A756-AB346D3F1AC7}"/>
          </ac:spMkLst>
        </pc:spChg>
      </pc:sldChg>
      <pc:sldChg chg="modNotesTx">
        <pc:chgData name="James Pengelly" userId="d269fecd-a8a2-4e5a-93ae-88bdaab21f51" providerId="ADAL" clId="{208B1C1D-2BAC-41F9-82B0-3365A013E026}" dt="2020-09-23T10:11:55.356" v="209" actId="20577"/>
        <pc:sldMkLst>
          <pc:docMk/>
          <pc:sldMk cId="1000951834" sldId="866"/>
        </pc:sldMkLst>
      </pc:sldChg>
      <pc:sldChg chg="modSp mod modNotesTx">
        <pc:chgData name="James Pengelly" userId="d269fecd-a8a2-4e5a-93ae-88bdaab21f51" providerId="ADAL" clId="{208B1C1D-2BAC-41F9-82B0-3365A013E026}" dt="2020-09-23T10:16:13.704" v="269" actId="14100"/>
        <pc:sldMkLst>
          <pc:docMk/>
          <pc:sldMk cId="2220356088" sldId="867"/>
        </pc:sldMkLst>
        <pc:spChg chg="mod">
          <ac:chgData name="James Pengelly" userId="d269fecd-a8a2-4e5a-93ae-88bdaab21f51" providerId="ADAL" clId="{208B1C1D-2BAC-41F9-82B0-3365A013E026}" dt="2020-09-23T10:16:11.247" v="268" actId="14100"/>
          <ac:spMkLst>
            <pc:docMk/>
            <pc:sldMk cId="2220356088" sldId="867"/>
            <ac:spMk id="3" creationId="{F0114475-82C9-424C-A505-2D8BF1B883D9}"/>
          </ac:spMkLst>
        </pc:spChg>
        <pc:picChg chg="mod">
          <ac:chgData name="James Pengelly" userId="d269fecd-a8a2-4e5a-93ae-88bdaab21f51" providerId="ADAL" clId="{208B1C1D-2BAC-41F9-82B0-3365A013E026}" dt="2020-09-23T10:16:13.704" v="269" actId="14100"/>
          <ac:picMkLst>
            <pc:docMk/>
            <pc:sldMk cId="2220356088" sldId="867"/>
            <ac:picMk id="2050" creationId="{38A7FF10-D6E5-403B-92F3-EC5316EDF526}"/>
          </ac:picMkLst>
        </pc:picChg>
      </pc:sldChg>
      <pc:sldChg chg="modSp mod modClrScheme chgLayout modNotesTx">
        <pc:chgData name="James Pengelly" userId="d269fecd-a8a2-4e5a-93ae-88bdaab21f51" providerId="ADAL" clId="{208B1C1D-2BAC-41F9-82B0-3365A013E026}" dt="2020-10-20T10:57:55.571" v="477" actId="20577"/>
        <pc:sldMkLst>
          <pc:docMk/>
          <pc:sldMk cId="3034945348" sldId="869"/>
        </pc:sldMkLst>
        <pc:spChg chg="mod ord">
          <ac:chgData name="James Pengelly" userId="d269fecd-a8a2-4e5a-93ae-88bdaab21f51" providerId="ADAL" clId="{208B1C1D-2BAC-41F9-82B0-3365A013E026}" dt="2020-10-20T10:57:55.571" v="477" actId="20577"/>
          <ac:spMkLst>
            <pc:docMk/>
            <pc:sldMk cId="3034945348" sldId="869"/>
            <ac:spMk id="2" creationId="{C5950ED9-2C2C-4638-A0A6-8D47240D1C4E}"/>
          </ac:spMkLst>
        </pc:spChg>
        <pc:spChg chg="mod ord">
          <ac:chgData name="James Pengelly" userId="d269fecd-a8a2-4e5a-93ae-88bdaab21f51" providerId="ADAL" clId="{208B1C1D-2BAC-41F9-82B0-3365A013E026}" dt="2020-09-23T10:12:42.745" v="215" actId="700"/>
          <ac:spMkLst>
            <pc:docMk/>
            <pc:sldMk cId="3034945348" sldId="869"/>
            <ac:spMk id="3" creationId="{024F9A63-0CA7-4934-9F8D-0514D3618A37}"/>
          </ac:spMkLst>
        </pc:spChg>
        <pc:spChg chg="mod ord">
          <ac:chgData name="James Pengelly" userId="d269fecd-a8a2-4e5a-93ae-88bdaab21f51" providerId="ADAL" clId="{208B1C1D-2BAC-41F9-82B0-3365A013E026}" dt="2020-09-23T10:12:42.745" v="215" actId="700"/>
          <ac:spMkLst>
            <pc:docMk/>
            <pc:sldMk cId="3034945348" sldId="869"/>
            <ac:spMk id="4" creationId="{DE9E55A0-FB33-4120-A261-75B2E9D83998}"/>
          </ac:spMkLst>
        </pc:spChg>
        <pc:spChg chg="mod ord">
          <ac:chgData name="James Pengelly" userId="d269fecd-a8a2-4e5a-93ae-88bdaab21f51" providerId="ADAL" clId="{208B1C1D-2BAC-41F9-82B0-3365A013E026}" dt="2020-09-23T10:12:42.745" v="215" actId="700"/>
          <ac:spMkLst>
            <pc:docMk/>
            <pc:sldMk cId="3034945348" sldId="869"/>
            <ac:spMk id="5" creationId="{4D54103F-37A9-455A-861F-78D7284B7681}"/>
          </ac:spMkLst>
        </pc:spChg>
      </pc:sldChg>
      <pc:sldChg chg="modSp mod modNotesTx">
        <pc:chgData name="James Pengelly" userId="d269fecd-a8a2-4e5a-93ae-88bdaab21f51" providerId="ADAL" clId="{208B1C1D-2BAC-41F9-82B0-3365A013E026}" dt="2020-10-20T11:00:27.140" v="479" actId="20577"/>
        <pc:sldMkLst>
          <pc:docMk/>
          <pc:sldMk cId="1498971394" sldId="870"/>
        </pc:sldMkLst>
        <pc:spChg chg="mod">
          <ac:chgData name="James Pengelly" userId="d269fecd-a8a2-4e5a-93ae-88bdaab21f51" providerId="ADAL" clId="{208B1C1D-2BAC-41F9-82B0-3365A013E026}" dt="2020-10-20T11:00:27.140" v="479" actId="20577"/>
          <ac:spMkLst>
            <pc:docMk/>
            <pc:sldMk cId="1498971394" sldId="870"/>
            <ac:spMk id="2" creationId="{FD8F757E-E91D-4F72-920F-2CB87343C8FE}"/>
          </ac:spMkLst>
        </pc:spChg>
      </pc:sldChg>
      <pc:sldChg chg="modSp mod">
        <pc:chgData name="James Pengelly" userId="d269fecd-a8a2-4e5a-93ae-88bdaab21f51" providerId="ADAL" clId="{208B1C1D-2BAC-41F9-82B0-3365A013E026}" dt="2020-10-06T11:04:34.425" v="279"/>
        <pc:sldMkLst>
          <pc:docMk/>
          <pc:sldMk cId="2061027625" sldId="874"/>
        </pc:sldMkLst>
        <pc:spChg chg="mod">
          <ac:chgData name="James Pengelly" userId="d269fecd-a8a2-4e5a-93ae-88bdaab21f51" providerId="ADAL" clId="{208B1C1D-2BAC-41F9-82B0-3365A013E026}" dt="2020-10-06T11:04:34.425" v="279"/>
          <ac:spMkLst>
            <pc:docMk/>
            <pc:sldMk cId="2061027625" sldId="874"/>
            <ac:spMk id="2" creationId="{30640B0C-85FB-4FA7-846D-BD240522A0F2}"/>
          </ac:spMkLst>
        </pc:spChg>
      </pc:sldChg>
      <pc:sldChg chg="modSp mod modNotesTx">
        <pc:chgData name="James Pengelly" userId="d269fecd-a8a2-4e5a-93ae-88bdaab21f51" providerId="ADAL" clId="{208B1C1D-2BAC-41F9-82B0-3365A013E026}" dt="2020-10-20T10:57:30.516" v="462" actId="15"/>
        <pc:sldMkLst>
          <pc:docMk/>
          <pc:sldMk cId="654682846" sldId="875"/>
        </pc:sldMkLst>
        <pc:spChg chg="mod">
          <ac:chgData name="James Pengelly" userId="d269fecd-a8a2-4e5a-93ae-88bdaab21f51" providerId="ADAL" clId="{208B1C1D-2BAC-41F9-82B0-3365A013E026}" dt="2020-10-20T10:57:30.516" v="462" actId="15"/>
          <ac:spMkLst>
            <pc:docMk/>
            <pc:sldMk cId="654682846" sldId="875"/>
            <ac:spMk id="4" creationId="{062B1A4C-CB52-427F-8F94-0E7B33050C09}"/>
          </ac:spMkLst>
        </pc:spChg>
      </pc:sldChg>
      <pc:sldChg chg="modNotesTx">
        <pc:chgData name="James Pengelly" userId="d269fecd-a8a2-4e5a-93ae-88bdaab21f51" providerId="ADAL" clId="{208B1C1D-2BAC-41F9-82B0-3365A013E026}" dt="2020-09-23T10:14:16.995" v="217" actId="368"/>
        <pc:sldMkLst>
          <pc:docMk/>
          <pc:sldMk cId="3183948563" sldId="876"/>
        </pc:sldMkLst>
      </pc:sldChg>
      <pc:sldChg chg="modSp new mod">
        <pc:chgData name="James Pengelly" userId="d269fecd-a8a2-4e5a-93ae-88bdaab21f51" providerId="ADAL" clId="{208B1C1D-2BAC-41F9-82B0-3365A013E026}" dt="2020-10-06T11:04:13.662" v="274" actId="368"/>
        <pc:sldMkLst>
          <pc:docMk/>
          <pc:sldMk cId="56541304" sldId="877"/>
        </pc:sldMkLst>
        <pc:spChg chg="mod">
          <ac:chgData name="James Pengelly" userId="d269fecd-a8a2-4e5a-93ae-88bdaab21f51" providerId="ADAL" clId="{208B1C1D-2BAC-41F9-82B0-3365A013E026}" dt="2020-10-06T11:04:13.662" v="274" actId="368"/>
          <ac:spMkLst>
            <pc:docMk/>
            <pc:sldMk cId="56541304" sldId="877"/>
            <ac:spMk id="2" creationId="{8958402D-D6BD-413D-B129-EECA4398AAEA}"/>
          </ac:spMkLst>
        </pc:spChg>
      </pc:sldChg>
      <pc:sldChg chg="modSp new mod modNotesTx">
        <pc:chgData name="James Pengelly" userId="d269fecd-a8a2-4e5a-93ae-88bdaab21f51" providerId="ADAL" clId="{208B1C1D-2BAC-41F9-82B0-3365A013E026}" dt="2020-10-06T11:05:04.651" v="303" actId="368"/>
        <pc:sldMkLst>
          <pc:docMk/>
          <pc:sldMk cId="2938696753" sldId="878"/>
        </pc:sldMkLst>
        <pc:spChg chg="mod">
          <ac:chgData name="James Pengelly" userId="d269fecd-a8a2-4e5a-93ae-88bdaab21f51" providerId="ADAL" clId="{208B1C1D-2BAC-41F9-82B0-3365A013E026}" dt="2020-10-06T11:04:55.563" v="297" actId="20577"/>
          <ac:spMkLst>
            <pc:docMk/>
            <pc:sldMk cId="2938696753" sldId="878"/>
            <ac:spMk id="2" creationId="{A9F1CC8F-AF81-4B82-8BF5-104D223E7E5E}"/>
          </ac:spMkLst>
        </pc:spChg>
        <pc:spChg chg="mod">
          <ac:chgData name="James Pengelly" userId="d269fecd-a8a2-4e5a-93ae-88bdaab21f51" providerId="ADAL" clId="{208B1C1D-2BAC-41F9-82B0-3365A013E026}" dt="2020-10-06T11:04:51.219" v="290" actId="20577"/>
          <ac:spMkLst>
            <pc:docMk/>
            <pc:sldMk cId="2938696753" sldId="878"/>
            <ac:spMk id="3" creationId="{D709E727-50E4-4FD4-A5DD-E8B3CFB4D18E}"/>
          </ac:spMkLst>
        </pc:spChg>
      </pc:sldChg>
    </pc:docChg>
  </pc:docChgLst>
  <pc:docChgLst>
    <pc:chgData name="James Pengelly" userId="d269fecd-a8a2-4e5a-93ae-88bdaab21f51" providerId="ADAL" clId="{516A4380-A68A-4555-A174-AC5BF050AC7B}"/>
    <pc:docChg chg="addSld delSld modSld sldOrd">
      <pc:chgData name="James Pengelly" userId="d269fecd-a8a2-4e5a-93ae-88bdaab21f51" providerId="ADAL" clId="{516A4380-A68A-4555-A174-AC5BF050AC7B}" dt="2020-06-23T10:29:09.008" v="36" actId="20577"/>
      <pc:docMkLst>
        <pc:docMk/>
      </pc:docMkLst>
      <pc:sldChg chg="modSp mod">
        <pc:chgData name="James Pengelly" userId="d269fecd-a8a2-4e5a-93ae-88bdaab21f51" providerId="ADAL" clId="{516A4380-A68A-4555-A174-AC5BF050AC7B}" dt="2020-06-23T10:29:09.008" v="36" actId="20577"/>
        <pc:sldMkLst>
          <pc:docMk/>
          <pc:sldMk cId="1357943000" sldId="256"/>
        </pc:sldMkLst>
        <pc:spChg chg="mod">
          <ac:chgData name="James Pengelly" userId="d269fecd-a8a2-4e5a-93ae-88bdaab21f51" providerId="ADAL" clId="{516A4380-A68A-4555-A174-AC5BF050AC7B}" dt="2020-06-23T10:29:09.008" v="36" actId="20577"/>
          <ac:spMkLst>
            <pc:docMk/>
            <pc:sldMk cId="1357943000" sldId="256"/>
            <ac:spMk id="2" creationId="{A3E2256B-F8C2-4F6A-9485-BB7833708AEC}"/>
          </ac:spMkLst>
        </pc:spChg>
      </pc:sldChg>
      <pc:sldChg chg="modSp mod">
        <pc:chgData name="James Pengelly" userId="d269fecd-a8a2-4e5a-93ae-88bdaab21f51" providerId="ADAL" clId="{516A4380-A68A-4555-A174-AC5BF050AC7B}" dt="2020-06-23T09:05:01.824" v="11" actId="20577"/>
        <pc:sldMkLst>
          <pc:docMk/>
          <pc:sldMk cId="1389351618" sldId="258"/>
        </pc:sldMkLst>
        <pc:spChg chg="mod">
          <ac:chgData name="James Pengelly" userId="d269fecd-a8a2-4e5a-93ae-88bdaab21f51" providerId="ADAL" clId="{516A4380-A68A-4555-A174-AC5BF050AC7B}" dt="2020-06-23T09:05:01.824" v="11" actId="20577"/>
          <ac:spMkLst>
            <pc:docMk/>
            <pc:sldMk cId="1389351618" sldId="258"/>
            <ac:spMk id="3" creationId="{AEA8972B-79DD-41EF-8FE2-150CE64ABFEC}"/>
          </ac:spMkLst>
        </pc:spChg>
      </pc:sldChg>
      <pc:sldChg chg="modSp mod">
        <pc:chgData name="James Pengelly" userId="d269fecd-a8a2-4e5a-93ae-88bdaab21f51" providerId="ADAL" clId="{516A4380-A68A-4555-A174-AC5BF050AC7B}" dt="2020-06-22T21:12:08.203" v="2" actId="20577"/>
        <pc:sldMkLst>
          <pc:docMk/>
          <pc:sldMk cId="3376016247" sldId="265"/>
        </pc:sldMkLst>
        <pc:spChg chg="mod">
          <ac:chgData name="James Pengelly" userId="d269fecd-a8a2-4e5a-93ae-88bdaab21f51" providerId="ADAL" clId="{516A4380-A68A-4555-A174-AC5BF050AC7B}" dt="2020-06-22T21:12:08.203" v="2" actId="20577"/>
          <ac:spMkLst>
            <pc:docMk/>
            <pc:sldMk cId="3376016247" sldId="265"/>
            <ac:spMk id="3" creationId="{00000000-0000-0000-0000-000000000000}"/>
          </ac:spMkLst>
        </pc:spChg>
      </pc:sldChg>
      <pc:sldChg chg="add setBg">
        <pc:chgData name="James Pengelly" userId="d269fecd-a8a2-4e5a-93ae-88bdaab21f51" providerId="ADAL" clId="{516A4380-A68A-4555-A174-AC5BF050AC7B}" dt="2020-06-23T09:05:08.769" v="14"/>
        <pc:sldMkLst>
          <pc:docMk/>
          <pc:sldMk cId="2488111831" sldId="269"/>
        </pc:sldMkLst>
      </pc:sldChg>
      <pc:sldChg chg="del">
        <pc:chgData name="James Pengelly" userId="d269fecd-a8a2-4e5a-93ae-88bdaab21f51" providerId="ADAL" clId="{516A4380-A68A-4555-A174-AC5BF050AC7B}" dt="2020-06-23T09:04:58.538" v="9" actId="2696"/>
        <pc:sldMkLst>
          <pc:docMk/>
          <pc:sldMk cId="3012754547" sldId="269"/>
        </pc:sldMkLst>
      </pc:sldChg>
      <pc:sldChg chg="add">
        <pc:chgData name="James Pengelly" userId="d269fecd-a8a2-4e5a-93ae-88bdaab21f51" providerId="ADAL" clId="{516A4380-A68A-4555-A174-AC5BF050AC7B}" dt="2020-06-23T09:05:08.769" v="14"/>
        <pc:sldMkLst>
          <pc:docMk/>
          <pc:sldMk cId="1723754119" sldId="270"/>
        </pc:sldMkLst>
      </pc:sldChg>
      <pc:sldChg chg="del">
        <pc:chgData name="James Pengelly" userId="d269fecd-a8a2-4e5a-93ae-88bdaab21f51" providerId="ADAL" clId="{516A4380-A68A-4555-A174-AC5BF050AC7B}" dt="2020-06-23T09:04:58.538" v="9" actId="2696"/>
        <pc:sldMkLst>
          <pc:docMk/>
          <pc:sldMk cId="4269618963" sldId="270"/>
        </pc:sldMkLst>
      </pc:sldChg>
      <pc:sldChg chg="ord">
        <pc:chgData name="James Pengelly" userId="d269fecd-a8a2-4e5a-93ae-88bdaab21f51" providerId="ADAL" clId="{516A4380-A68A-4555-A174-AC5BF050AC7B}" dt="2020-06-22T21:35:14.293" v="4"/>
        <pc:sldMkLst>
          <pc:docMk/>
          <pc:sldMk cId="643782564" sldId="853"/>
        </pc:sldMkLst>
      </pc:sldChg>
      <pc:sldChg chg="modSp del mod">
        <pc:chgData name="James Pengelly" userId="d269fecd-a8a2-4e5a-93ae-88bdaab21f51" providerId="ADAL" clId="{516A4380-A68A-4555-A174-AC5BF050AC7B}" dt="2020-06-23T09:04:58.538" v="9" actId="2696"/>
        <pc:sldMkLst>
          <pc:docMk/>
          <pc:sldMk cId="533692781" sldId="866"/>
        </pc:sldMkLst>
        <pc:spChg chg="mod">
          <ac:chgData name="James Pengelly" userId="d269fecd-a8a2-4e5a-93ae-88bdaab21f51" providerId="ADAL" clId="{516A4380-A68A-4555-A174-AC5BF050AC7B}" dt="2020-06-23T09:04:47.978" v="6" actId="20577"/>
          <ac:spMkLst>
            <pc:docMk/>
            <pc:sldMk cId="533692781" sldId="866"/>
            <ac:spMk id="3" creationId="{130B6B9F-C294-432B-88A0-C87E1BE710E0}"/>
          </ac:spMkLst>
        </pc:spChg>
      </pc:sldChg>
      <pc:sldChg chg="add">
        <pc:chgData name="James Pengelly" userId="d269fecd-a8a2-4e5a-93ae-88bdaab21f51" providerId="ADAL" clId="{516A4380-A68A-4555-A174-AC5BF050AC7B}" dt="2020-06-23T09:05:08.769" v="14"/>
        <pc:sldMkLst>
          <pc:docMk/>
          <pc:sldMk cId="1000951834" sldId="866"/>
        </pc:sldMkLst>
      </pc:sldChg>
      <pc:sldChg chg="del">
        <pc:chgData name="James Pengelly" userId="d269fecd-a8a2-4e5a-93ae-88bdaab21f51" providerId="ADAL" clId="{516A4380-A68A-4555-A174-AC5BF050AC7B}" dt="2020-06-23T09:04:58.538" v="9" actId="2696"/>
        <pc:sldMkLst>
          <pc:docMk/>
          <pc:sldMk cId="1594607995" sldId="867"/>
        </pc:sldMkLst>
      </pc:sldChg>
      <pc:sldChg chg="add">
        <pc:chgData name="James Pengelly" userId="d269fecd-a8a2-4e5a-93ae-88bdaab21f51" providerId="ADAL" clId="{516A4380-A68A-4555-A174-AC5BF050AC7B}" dt="2020-06-23T09:05:08.769" v="14"/>
        <pc:sldMkLst>
          <pc:docMk/>
          <pc:sldMk cId="2220356088" sldId="867"/>
        </pc:sldMkLst>
      </pc:sldChg>
      <pc:sldChg chg="add">
        <pc:chgData name="James Pengelly" userId="d269fecd-a8a2-4e5a-93ae-88bdaab21f51" providerId="ADAL" clId="{516A4380-A68A-4555-A174-AC5BF050AC7B}" dt="2020-06-23T09:05:08.769" v="14"/>
        <pc:sldMkLst>
          <pc:docMk/>
          <pc:sldMk cId="1713595733" sldId="868"/>
        </pc:sldMkLst>
      </pc:sldChg>
      <pc:sldChg chg="del">
        <pc:chgData name="James Pengelly" userId="d269fecd-a8a2-4e5a-93ae-88bdaab21f51" providerId="ADAL" clId="{516A4380-A68A-4555-A174-AC5BF050AC7B}" dt="2020-06-23T09:04:58.538" v="9" actId="2696"/>
        <pc:sldMkLst>
          <pc:docMk/>
          <pc:sldMk cId="1958218933" sldId="868"/>
        </pc:sldMkLst>
      </pc:sldChg>
      <pc:sldChg chg="add">
        <pc:chgData name="James Pengelly" userId="d269fecd-a8a2-4e5a-93ae-88bdaab21f51" providerId="ADAL" clId="{516A4380-A68A-4555-A174-AC5BF050AC7B}" dt="2020-06-23T09:05:08.769" v="14"/>
        <pc:sldMkLst>
          <pc:docMk/>
          <pc:sldMk cId="3034945348" sldId="869"/>
        </pc:sldMkLst>
      </pc:sldChg>
      <pc:sldChg chg="del">
        <pc:chgData name="James Pengelly" userId="d269fecd-a8a2-4e5a-93ae-88bdaab21f51" providerId="ADAL" clId="{516A4380-A68A-4555-A174-AC5BF050AC7B}" dt="2020-06-23T09:04:58.538" v="9" actId="2696"/>
        <pc:sldMkLst>
          <pc:docMk/>
          <pc:sldMk cId="3178640248" sldId="869"/>
        </pc:sldMkLst>
      </pc:sldChg>
      <pc:sldChg chg="del">
        <pc:chgData name="James Pengelly" userId="d269fecd-a8a2-4e5a-93ae-88bdaab21f51" providerId="ADAL" clId="{516A4380-A68A-4555-A174-AC5BF050AC7B}" dt="2020-06-23T09:04:58.538" v="9" actId="2696"/>
        <pc:sldMkLst>
          <pc:docMk/>
          <pc:sldMk cId="894975448" sldId="870"/>
        </pc:sldMkLst>
      </pc:sldChg>
      <pc:sldChg chg="add">
        <pc:chgData name="James Pengelly" userId="d269fecd-a8a2-4e5a-93ae-88bdaab21f51" providerId="ADAL" clId="{516A4380-A68A-4555-A174-AC5BF050AC7B}" dt="2020-06-23T09:05:08.769" v="14"/>
        <pc:sldMkLst>
          <pc:docMk/>
          <pc:sldMk cId="1498971394" sldId="870"/>
        </pc:sldMkLst>
      </pc:sldChg>
      <pc:sldChg chg="del">
        <pc:chgData name="James Pengelly" userId="d269fecd-a8a2-4e5a-93ae-88bdaab21f51" providerId="ADAL" clId="{516A4380-A68A-4555-A174-AC5BF050AC7B}" dt="2020-06-23T09:04:58.538" v="9" actId="2696"/>
        <pc:sldMkLst>
          <pc:docMk/>
          <pc:sldMk cId="1510282951" sldId="871"/>
        </pc:sldMkLst>
      </pc:sldChg>
      <pc:sldChg chg="add">
        <pc:chgData name="James Pengelly" userId="d269fecd-a8a2-4e5a-93ae-88bdaab21f51" providerId="ADAL" clId="{516A4380-A68A-4555-A174-AC5BF050AC7B}" dt="2020-06-23T09:05:08.769" v="14"/>
        <pc:sldMkLst>
          <pc:docMk/>
          <pc:sldMk cId="4223459566" sldId="871"/>
        </pc:sldMkLst>
      </pc:sldChg>
      <pc:sldChg chg="modSp mod">
        <pc:chgData name="James Pengelly" userId="d269fecd-a8a2-4e5a-93ae-88bdaab21f51" providerId="ADAL" clId="{516A4380-A68A-4555-A174-AC5BF050AC7B}" dt="2020-06-23T09:05:05.152" v="13" actId="20577"/>
        <pc:sldMkLst>
          <pc:docMk/>
          <pc:sldMk cId="2980745618" sldId="872"/>
        </pc:sldMkLst>
        <pc:spChg chg="mod">
          <ac:chgData name="James Pengelly" userId="d269fecd-a8a2-4e5a-93ae-88bdaab21f51" providerId="ADAL" clId="{516A4380-A68A-4555-A174-AC5BF050AC7B}" dt="2020-06-23T09:05:05.152" v="13" actId="20577"/>
          <ac:spMkLst>
            <pc:docMk/>
            <pc:sldMk cId="2980745618" sldId="872"/>
            <ac:spMk id="2" creationId="{B3FEBAF4-E876-411B-BEC2-B82F7448097D}"/>
          </ac:spMkLst>
        </pc:spChg>
      </pc:sldChg>
      <pc:sldChg chg="modSp del mod">
        <pc:chgData name="James Pengelly" userId="d269fecd-a8a2-4e5a-93ae-88bdaab21f51" providerId="ADAL" clId="{516A4380-A68A-4555-A174-AC5BF050AC7B}" dt="2020-06-23T09:04:58.538" v="9" actId="2696"/>
        <pc:sldMkLst>
          <pc:docMk/>
          <pc:sldMk cId="134871924" sldId="873"/>
        </pc:sldMkLst>
        <pc:spChg chg="mod">
          <ac:chgData name="James Pengelly" userId="d269fecd-a8a2-4e5a-93ae-88bdaab21f51" providerId="ADAL" clId="{516A4380-A68A-4555-A174-AC5BF050AC7B}" dt="2020-06-23T09:04:52.632" v="8" actId="20577"/>
          <ac:spMkLst>
            <pc:docMk/>
            <pc:sldMk cId="134871924" sldId="873"/>
            <ac:spMk id="2" creationId="{B3FEBAF4-E876-411B-BEC2-B82F7448097D}"/>
          </ac:spMkLst>
        </pc:spChg>
      </pc:sldChg>
      <pc:sldChg chg="add">
        <pc:chgData name="James Pengelly" userId="d269fecd-a8a2-4e5a-93ae-88bdaab21f51" providerId="ADAL" clId="{516A4380-A68A-4555-A174-AC5BF050AC7B}" dt="2020-06-23T09:05:08.769" v="14"/>
        <pc:sldMkLst>
          <pc:docMk/>
          <pc:sldMk cId="1967410320" sldId="873"/>
        </pc:sldMkLst>
      </pc:sldChg>
      <pc:sldChg chg="del">
        <pc:chgData name="James Pengelly" userId="d269fecd-a8a2-4e5a-93ae-88bdaab21f51" providerId="ADAL" clId="{516A4380-A68A-4555-A174-AC5BF050AC7B}" dt="2020-06-23T09:04:58.538" v="9" actId="2696"/>
        <pc:sldMkLst>
          <pc:docMk/>
          <pc:sldMk cId="665529457" sldId="874"/>
        </pc:sldMkLst>
      </pc:sldChg>
      <pc:sldChg chg="add">
        <pc:chgData name="James Pengelly" userId="d269fecd-a8a2-4e5a-93ae-88bdaab21f51" providerId="ADAL" clId="{516A4380-A68A-4555-A174-AC5BF050AC7B}" dt="2020-06-23T09:05:08.769" v="14"/>
        <pc:sldMkLst>
          <pc:docMk/>
          <pc:sldMk cId="2061027625" sldId="874"/>
        </pc:sldMkLst>
      </pc:sldChg>
    </pc:docChg>
  </pc:docChgLst>
  <pc:docChgLst>
    <pc:chgData name="James Pengelly" userId="d269fecd-a8a2-4e5a-93ae-88bdaab21f51" providerId="ADAL" clId="{5FA6321B-605E-4B92-BD97-7B2CBDCAB9E0}"/>
    <pc:docChg chg="undo custSel addSld modSld modMainMaster">
      <pc:chgData name="James Pengelly" userId="d269fecd-a8a2-4e5a-93ae-88bdaab21f51" providerId="ADAL" clId="{5FA6321B-605E-4B92-BD97-7B2CBDCAB9E0}" dt="2020-05-19T14:43:36.633" v="41" actId="20577"/>
      <pc:docMkLst>
        <pc:docMk/>
      </pc:docMkLst>
      <pc:sldChg chg="modSp mod">
        <pc:chgData name="James Pengelly" userId="d269fecd-a8a2-4e5a-93ae-88bdaab21f51" providerId="ADAL" clId="{5FA6321B-605E-4B92-BD97-7B2CBDCAB9E0}" dt="2020-05-19T14:43:36.633" v="41" actId="20577"/>
        <pc:sldMkLst>
          <pc:docMk/>
          <pc:sldMk cId="643782564" sldId="853"/>
        </pc:sldMkLst>
        <pc:spChg chg="mod">
          <ac:chgData name="James Pengelly" userId="d269fecd-a8a2-4e5a-93ae-88bdaab21f51" providerId="ADAL" clId="{5FA6321B-605E-4B92-BD97-7B2CBDCAB9E0}" dt="2020-05-19T14:43:36.633" v="41" actId="20577"/>
          <ac:spMkLst>
            <pc:docMk/>
            <pc:sldMk cId="643782564" sldId="853"/>
            <ac:spMk id="11266" creationId="{00000000-0000-0000-0000-000000000000}"/>
          </ac:spMkLst>
        </pc:spChg>
      </pc:sldChg>
      <pc:sldChg chg="modSp new">
        <pc:chgData name="James Pengelly" userId="d269fecd-a8a2-4e5a-93ae-88bdaab21f51" providerId="ADAL" clId="{5FA6321B-605E-4B92-BD97-7B2CBDCAB9E0}" dt="2020-05-19T14:30:33.277" v="39"/>
        <pc:sldMkLst>
          <pc:docMk/>
          <pc:sldMk cId="665529457" sldId="874"/>
        </pc:sldMkLst>
        <pc:spChg chg="mod">
          <ac:chgData name="James Pengelly" userId="d269fecd-a8a2-4e5a-93ae-88bdaab21f51" providerId="ADAL" clId="{5FA6321B-605E-4B92-BD97-7B2CBDCAB9E0}" dt="2020-05-19T14:30:33.277" v="39"/>
          <ac:spMkLst>
            <pc:docMk/>
            <pc:sldMk cId="665529457" sldId="874"/>
            <ac:spMk id="2" creationId="{30640B0C-85FB-4FA7-846D-BD240522A0F2}"/>
          </ac:spMkLst>
        </pc:spChg>
      </pc:sldChg>
      <pc:sldMasterChg chg="modSldLayout">
        <pc:chgData name="James Pengelly" userId="d269fecd-a8a2-4e5a-93ae-88bdaab21f51" providerId="ADAL" clId="{5FA6321B-605E-4B92-BD97-7B2CBDCAB9E0}" dt="2020-05-19T14:30:08.650" v="37" actId="20577"/>
        <pc:sldMasterMkLst>
          <pc:docMk/>
          <pc:sldMasterMk cId="58932730" sldId="2147483910"/>
        </pc:sldMasterMkLst>
        <pc:sldLayoutChg chg="addSp delSp mod">
          <pc:chgData name="James Pengelly" userId="d269fecd-a8a2-4e5a-93ae-88bdaab21f51" providerId="ADAL" clId="{5FA6321B-605E-4B92-BD97-7B2CBDCAB9E0}" dt="2020-05-19T14:04:07.337" v="18" actId="478"/>
          <pc:sldLayoutMkLst>
            <pc:docMk/>
            <pc:sldMasterMk cId="58932730" sldId="2147483910"/>
            <pc:sldLayoutMk cId="3115742092" sldId="2147483921"/>
          </pc:sldLayoutMkLst>
          <pc:picChg chg="add del">
            <ac:chgData name="James Pengelly" userId="d269fecd-a8a2-4e5a-93ae-88bdaab21f51" providerId="ADAL" clId="{5FA6321B-605E-4B92-BD97-7B2CBDCAB9E0}" dt="2020-05-19T14:04:07.337" v="18" actId="478"/>
            <ac:picMkLst>
              <pc:docMk/>
              <pc:sldMasterMk cId="58932730" sldId="2147483910"/>
              <pc:sldLayoutMk cId="3115742092" sldId="2147483921"/>
              <ac:picMk id="4" creationId="{67C22BF4-CE2A-B54A-B1D6-2812AD7BCBD9}"/>
            </ac:picMkLst>
          </pc:picChg>
          <pc:picChg chg="del">
            <ac:chgData name="James Pengelly" userId="d269fecd-a8a2-4e5a-93ae-88bdaab21f51" providerId="ADAL" clId="{5FA6321B-605E-4B92-BD97-7B2CBDCAB9E0}" dt="2020-05-19T14:00:39.568" v="10" actId="478"/>
            <ac:picMkLst>
              <pc:docMk/>
              <pc:sldMasterMk cId="58932730" sldId="2147483910"/>
              <pc:sldLayoutMk cId="3115742092" sldId="2147483921"/>
              <ac:picMk id="9" creationId="{CC459F8C-6888-49EB-BDC8-4D1EF968BAA7}"/>
            </ac:picMkLst>
          </pc:picChg>
        </pc:sldLayoutChg>
        <pc:sldLayoutChg chg="addSp delSp mod">
          <pc:chgData name="James Pengelly" userId="d269fecd-a8a2-4e5a-93ae-88bdaab21f51" providerId="ADAL" clId="{5FA6321B-605E-4B92-BD97-7B2CBDCAB9E0}" dt="2020-05-19T14:04:11.360" v="20" actId="478"/>
          <pc:sldLayoutMkLst>
            <pc:docMk/>
            <pc:sldMasterMk cId="58932730" sldId="2147483910"/>
            <pc:sldLayoutMk cId="3198385692" sldId="2147483922"/>
          </pc:sldLayoutMkLst>
          <pc:grpChg chg="add del">
            <ac:chgData name="James Pengelly" userId="d269fecd-a8a2-4e5a-93ae-88bdaab21f51" providerId="ADAL" clId="{5FA6321B-605E-4B92-BD97-7B2CBDCAB9E0}" dt="2020-05-19T14:04:11.360" v="20" actId="478"/>
            <ac:grpSpMkLst>
              <pc:docMk/>
              <pc:sldMasterMk cId="58932730" sldId="2147483910"/>
              <pc:sldLayoutMk cId="3198385692" sldId="2147483922"/>
              <ac:grpSpMk id="6" creationId="{7A9BFAA4-B692-4B26-BF12-35D369620B7C}"/>
            </ac:grpSpMkLst>
          </pc:grpChg>
          <pc:grpChg chg="del">
            <ac:chgData name="James Pengelly" userId="d269fecd-a8a2-4e5a-93ae-88bdaab21f51" providerId="ADAL" clId="{5FA6321B-605E-4B92-BD97-7B2CBDCAB9E0}" dt="2020-05-19T14:00:33.912" v="7" actId="478"/>
            <ac:grpSpMkLst>
              <pc:docMk/>
              <pc:sldMasterMk cId="58932730" sldId="2147483910"/>
              <pc:sldLayoutMk cId="3198385692" sldId="2147483922"/>
              <ac:grpSpMk id="12" creationId="{4C41F2EF-EF2C-496D-BA0B-7A2597EFBC56}"/>
            </ac:grpSpMkLst>
          </pc:grpChg>
        </pc:sldLayoutChg>
        <pc:sldLayoutChg chg="addSp delSp modSp mod">
          <pc:chgData name="James Pengelly" userId="d269fecd-a8a2-4e5a-93ae-88bdaab21f51" providerId="ADAL" clId="{5FA6321B-605E-4B92-BD97-7B2CBDCAB9E0}" dt="2020-05-19T14:30:08.650" v="37" actId="20577"/>
          <pc:sldLayoutMkLst>
            <pc:docMk/>
            <pc:sldMasterMk cId="58932730" sldId="2147483910"/>
            <pc:sldLayoutMk cId="2337764449" sldId="2147483923"/>
          </pc:sldLayoutMkLst>
          <pc:spChg chg="add mod">
            <ac:chgData name="James Pengelly" userId="d269fecd-a8a2-4e5a-93ae-88bdaab21f51" providerId="ADAL" clId="{5FA6321B-605E-4B92-BD97-7B2CBDCAB9E0}" dt="2020-05-19T14:30:03.418" v="32"/>
            <ac:spMkLst>
              <pc:docMk/>
              <pc:sldMasterMk cId="58932730" sldId="2147483910"/>
              <pc:sldLayoutMk cId="2337764449" sldId="2147483923"/>
              <ac:spMk id="12" creationId="{8B880B59-FC96-477E-AC99-8876E161C9DA}"/>
            </ac:spMkLst>
          </pc:spChg>
          <pc:spChg chg="mod">
            <ac:chgData name="James Pengelly" userId="d269fecd-a8a2-4e5a-93ae-88bdaab21f51" providerId="ADAL" clId="{5FA6321B-605E-4B92-BD97-7B2CBDCAB9E0}" dt="2020-05-19T14:00:20.966" v="2"/>
            <ac:spMkLst>
              <pc:docMk/>
              <pc:sldMasterMk cId="58932730" sldId="2147483910"/>
              <pc:sldLayoutMk cId="2337764449" sldId="2147483923"/>
              <ac:spMk id="17" creationId="{D9C480E1-F0D6-4C4C-AF11-FC7539F74D30}"/>
            </ac:spMkLst>
          </pc:spChg>
          <pc:spChg chg="mod">
            <ac:chgData name="James Pengelly" userId="d269fecd-a8a2-4e5a-93ae-88bdaab21f51" providerId="ADAL" clId="{5FA6321B-605E-4B92-BD97-7B2CBDCAB9E0}" dt="2020-05-19T14:30:08.650" v="37" actId="20577"/>
            <ac:spMkLst>
              <pc:docMk/>
              <pc:sldMasterMk cId="58932730" sldId="2147483910"/>
              <pc:sldLayoutMk cId="2337764449" sldId="2147483923"/>
              <ac:spMk id="22" creationId="{27C7DA21-150C-46CB-8FC9-068C0AD2E3DE}"/>
            </ac:spMkLst>
          </pc:spChg>
          <pc:grpChg chg="del">
            <ac:chgData name="James Pengelly" userId="d269fecd-a8a2-4e5a-93ae-88bdaab21f51" providerId="ADAL" clId="{5FA6321B-605E-4B92-BD97-7B2CBDCAB9E0}" dt="2020-05-19T14:00:19.896" v="1" actId="478"/>
            <ac:grpSpMkLst>
              <pc:docMk/>
              <pc:sldMasterMk cId="58932730" sldId="2147483910"/>
              <pc:sldLayoutMk cId="2337764449" sldId="2147483923"/>
              <ac:grpSpMk id="6" creationId="{7A9BFAA4-B692-4B26-BF12-35D369620B7C}"/>
            </ac:grpSpMkLst>
          </pc:grpChg>
          <pc:grpChg chg="del">
            <ac:chgData name="James Pengelly" userId="d269fecd-a8a2-4e5a-93ae-88bdaab21f51" providerId="ADAL" clId="{5FA6321B-605E-4B92-BD97-7B2CBDCAB9E0}" dt="2020-05-19T14:00:18.504" v="0" actId="478"/>
            <ac:grpSpMkLst>
              <pc:docMk/>
              <pc:sldMasterMk cId="58932730" sldId="2147483910"/>
              <pc:sldLayoutMk cId="2337764449" sldId="2147483923"/>
              <ac:grpSpMk id="10" creationId="{73879ADE-5A8F-4918-BF09-280B49EF9B3E}"/>
            </ac:grpSpMkLst>
          </pc:grpChg>
          <pc:grpChg chg="add mod">
            <ac:chgData name="James Pengelly" userId="d269fecd-a8a2-4e5a-93ae-88bdaab21f51" providerId="ADAL" clId="{5FA6321B-605E-4B92-BD97-7B2CBDCAB9E0}" dt="2020-05-19T14:30:03.418" v="32"/>
            <ac:grpSpMkLst>
              <pc:docMk/>
              <pc:sldMasterMk cId="58932730" sldId="2147483910"/>
              <pc:sldLayoutMk cId="2337764449" sldId="2147483923"/>
              <ac:grpSpMk id="10" creationId="{7A9BFAA4-B692-4B26-BF12-35D369620B7C}"/>
            </ac:grpSpMkLst>
          </pc:grpChg>
          <pc:grpChg chg="add del mod">
            <ac:chgData name="James Pengelly" userId="d269fecd-a8a2-4e5a-93ae-88bdaab21f51" providerId="ADAL" clId="{5FA6321B-605E-4B92-BD97-7B2CBDCAB9E0}" dt="2020-05-19T14:00:54.505" v="15" actId="478"/>
            <ac:grpSpMkLst>
              <pc:docMk/>
              <pc:sldMasterMk cId="58932730" sldId="2147483910"/>
              <pc:sldLayoutMk cId="2337764449" sldId="2147483923"/>
              <ac:grpSpMk id="13" creationId="{EB932E01-99F2-4B02-8258-F7C9922193B7}"/>
            </ac:grpSpMkLst>
          </pc:grpChg>
          <pc:grpChg chg="add del mod">
            <ac:chgData name="James Pengelly" userId="d269fecd-a8a2-4e5a-93ae-88bdaab21f51" providerId="ADAL" clId="{5FA6321B-605E-4B92-BD97-7B2CBDCAB9E0}" dt="2020-05-19T14:30:04.360" v="33" actId="478"/>
            <ac:grpSpMkLst>
              <pc:docMk/>
              <pc:sldMasterMk cId="58932730" sldId="2147483910"/>
              <pc:sldLayoutMk cId="2337764449" sldId="2147483923"/>
              <ac:grpSpMk id="20" creationId="{90AA7588-F08A-4C2F-8FCC-50BF3BFD4CB8}"/>
            </ac:grpSpMkLst>
          </pc:grpChg>
          <pc:picChg chg="add mod">
            <ac:chgData name="James Pengelly" userId="d269fecd-a8a2-4e5a-93ae-88bdaab21f51" providerId="ADAL" clId="{5FA6321B-605E-4B92-BD97-7B2CBDCAB9E0}" dt="2020-05-19T14:30:03.418" v="32"/>
            <ac:picMkLst>
              <pc:docMk/>
              <pc:sldMasterMk cId="58932730" sldId="2147483910"/>
              <pc:sldLayoutMk cId="2337764449" sldId="2147483923"/>
              <ac:picMk id="11" creationId="{F1F8C84A-B36C-4ECA-A942-6D94950145A7}"/>
            </ac:picMkLst>
          </pc:picChg>
          <pc:picChg chg="mod">
            <ac:chgData name="James Pengelly" userId="d269fecd-a8a2-4e5a-93ae-88bdaab21f51" providerId="ADAL" clId="{5FA6321B-605E-4B92-BD97-7B2CBDCAB9E0}" dt="2020-05-19T14:00:20.966" v="2"/>
            <ac:picMkLst>
              <pc:docMk/>
              <pc:sldMasterMk cId="58932730" sldId="2147483910"/>
              <pc:sldLayoutMk cId="2337764449" sldId="2147483923"/>
              <ac:picMk id="15" creationId="{6F35D643-17D3-40A3-8EF6-5034AFF910D8}"/>
            </ac:picMkLst>
          </pc:picChg>
          <pc:picChg chg="add del mod">
            <ac:chgData name="James Pengelly" userId="d269fecd-a8a2-4e5a-93ae-88bdaab21f51" providerId="ADAL" clId="{5FA6321B-605E-4B92-BD97-7B2CBDCAB9E0}" dt="2020-05-19T14:00:56.576" v="16" actId="478"/>
            <ac:picMkLst>
              <pc:docMk/>
              <pc:sldMasterMk cId="58932730" sldId="2147483910"/>
              <pc:sldLayoutMk cId="2337764449" sldId="2147483923"/>
              <ac:picMk id="18" creationId="{F6D52232-C029-4E33-A475-AE7B95B757FA}"/>
            </ac:picMkLst>
          </pc:picChg>
          <pc:picChg chg="mod">
            <ac:chgData name="James Pengelly" userId="d269fecd-a8a2-4e5a-93ae-88bdaab21f51" providerId="ADAL" clId="{5FA6321B-605E-4B92-BD97-7B2CBDCAB9E0}" dt="2020-05-19T14:04:31.215" v="21"/>
            <ac:picMkLst>
              <pc:docMk/>
              <pc:sldMasterMk cId="58932730" sldId="2147483910"/>
              <pc:sldLayoutMk cId="2337764449" sldId="2147483923"/>
              <ac:picMk id="21" creationId="{B95E04F8-2845-45C8-8476-65CF2AA8F8CC}"/>
            </ac:picMkLst>
          </pc:picChg>
        </pc:sldLayoutChg>
        <pc:sldLayoutChg chg="addSp delSp modSp mod">
          <pc:chgData name="James Pengelly" userId="d269fecd-a8a2-4e5a-93ae-88bdaab21f51" providerId="ADAL" clId="{5FA6321B-605E-4B92-BD97-7B2CBDCAB9E0}" dt="2020-05-19T14:04:43.653" v="24" actId="164"/>
          <pc:sldLayoutMkLst>
            <pc:docMk/>
            <pc:sldMasterMk cId="58932730" sldId="2147483910"/>
            <pc:sldLayoutMk cId="3241009506" sldId="2147483924"/>
          </pc:sldLayoutMkLst>
          <pc:spChg chg="mod">
            <ac:chgData name="James Pengelly" userId="d269fecd-a8a2-4e5a-93ae-88bdaab21f51" providerId="ADAL" clId="{5FA6321B-605E-4B92-BD97-7B2CBDCAB9E0}" dt="2020-05-19T14:04:43.653" v="24" actId="164"/>
            <ac:spMkLst>
              <pc:docMk/>
              <pc:sldMasterMk cId="58932730" sldId="2147483910"/>
              <pc:sldLayoutMk cId="3241009506" sldId="2147483924"/>
              <ac:spMk id="5" creationId="{8B880B59-FC96-477E-AC99-8876E161C9DA}"/>
            </ac:spMkLst>
          </pc:spChg>
          <pc:spChg chg="del">
            <ac:chgData name="James Pengelly" userId="d269fecd-a8a2-4e5a-93ae-88bdaab21f51" providerId="ADAL" clId="{5FA6321B-605E-4B92-BD97-7B2CBDCAB9E0}" dt="2020-05-19T14:04:38.240" v="23" actId="478"/>
            <ac:spMkLst>
              <pc:docMk/>
              <pc:sldMasterMk cId="58932730" sldId="2147483910"/>
              <pc:sldLayoutMk cId="3241009506" sldId="2147483924"/>
              <ac:spMk id="12" creationId="{E3408E90-120B-4A87-810A-F73E819EF353}"/>
            </ac:spMkLst>
          </pc:spChg>
          <pc:grpChg chg="add mod">
            <ac:chgData name="James Pengelly" userId="d269fecd-a8a2-4e5a-93ae-88bdaab21f51" providerId="ADAL" clId="{5FA6321B-605E-4B92-BD97-7B2CBDCAB9E0}" dt="2020-05-19T14:04:43.653" v="24" actId="164"/>
            <ac:grpSpMkLst>
              <pc:docMk/>
              <pc:sldMasterMk cId="58932730" sldId="2147483910"/>
              <pc:sldLayoutMk cId="3241009506" sldId="2147483924"/>
              <ac:grpSpMk id="2" creationId="{DF2E275B-D0A1-499E-B4C2-E7EF3CFF42FA}"/>
            </ac:grpSpMkLst>
          </pc:grpChg>
          <pc:picChg chg="mod">
            <ac:chgData name="James Pengelly" userId="d269fecd-a8a2-4e5a-93ae-88bdaab21f51" providerId="ADAL" clId="{5FA6321B-605E-4B92-BD97-7B2CBDCAB9E0}" dt="2020-05-19T14:04:43.653" v="24" actId="164"/>
            <ac:picMkLst>
              <pc:docMk/>
              <pc:sldMasterMk cId="58932730" sldId="2147483910"/>
              <pc:sldLayoutMk cId="3241009506" sldId="2147483924"/>
              <ac:picMk id="10" creationId="{EC3E252C-D736-4920-BB1B-1216044AAE14}"/>
            </ac:picMkLst>
          </pc:picChg>
          <pc:picChg chg="del">
            <ac:chgData name="James Pengelly" userId="d269fecd-a8a2-4e5a-93ae-88bdaab21f51" providerId="ADAL" clId="{5FA6321B-605E-4B92-BD97-7B2CBDCAB9E0}" dt="2020-05-19T14:04:36.186" v="22" actId="478"/>
            <ac:picMkLst>
              <pc:docMk/>
              <pc:sldMasterMk cId="58932730" sldId="2147483910"/>
              <pc:sldLayoutMk cId="3241009506" sldId="2147483924"/>
              <ac:picMk id="13" creationId="{7A7DC198-0598-4B2D-952E-0A093CC9C0BC}"/>
            </ac:picMkLst>
          </pc:picChg>
        </pc:sldLayoutChg>
        <pc:sldLayoutChg chg="addSp delSp modSp mod">
          <pc:chgData name="James Pengelly" userId="d269fecd-a8a2-4e5a-93ae-88bdaab21f51" providerId="ADAL" clId="{5FA6321B-605E-4B92-BD97-7B2CBDCAB9E0}" dt="2020-05-19T14:04:54.042" v="29" actId="164"/>
          <pc:sldLayoutMkLst>
            <pc:docMk/>
            <pc:sldMasterMk cId="58932730" sldId="2147483910"/>
            <pc:sldLayoutMk cId="2400902815" sldId="2147483925"/>
          </pc:sldLayoutMkLst>
          <pc:spChg chg="add del mod">
            <ac:chgData name="James Pengelly" userId="d269fecd-a8a2-4e5a-93ae-88bdaab21f51" providerId="ADAL" clId="{5FA6321B-605E-4B92-BD97-7B2CBDCAB9E0}" dt="2020-05-19T14:04:54.042" v="29" actId="164"/>
            <ac:spMkLst>
              <pc:docMk/>
              <pc:sldMasterMk cId="58932730" sldId="2147483910"/>
              <pc:sldLayoutMk cId="2400902815" sldId="2147483925"/>
              <ac:spMk id="5" creationId="{8B880B59-FC96-477E-AC99-8876E161C9DA}"/>
            </ac:spMkLst>
          </pc:spChg>
          <pc:spChg chg="del">
            <ac:chgData name="James Pengelly" userId="d269fecd-a8a2-4e5a-93ae-88bdaab21f51" providerId="ADAL" clId="{5FA6321B-605E-4B92-BD97-7B2CBDCAB9E0}" dt="2020-05-19T14:00:28.792" v="6" actId="478"/>
            <ac:spMkLst>
              <pc:docMk/>
              <pc:sldMasterMk cId="58932730" sldId="2147483910"/>
              <pc:sldLayoutMk cId="2400902815" sldId="2147483925"/>
              <ac:spMk id="10" creationId="{A3CEC359-1676-4E44-8ACC-B0479DC71580}"/>
            </ac:spMkLst>
          </pc:spChg>
          <pc:grpChg chg="add mod">
            <ac:chgData name="James Pengelly" userId="d269fecd-a8a2-4e5a-93ae-88bdaab21f51" providerId="ADAL" clId="{5FA6321B-605E-4B92-BD97-7B2CBDCAB9E0}" dt="2020-05-19T14:04:54.042" v="29" actId="164"/>
            <ac:grpSpMkLst>
              <pc:docMk/>
              <pc:sldMasterMk cId="58932730" sldId="2147483910"/>
              <pc:sldLayoutMk cId="2400902815" sldId="2147483925"/>
              <ac:grpSpMk id="2" creationId="{1A6F56E2-EBEE-400F-B199-8C62B496267D}"/>
            </ac:grpSpMkLst>
          </pc:grpChg>
          <pc:picChg chg="add del mod">
            <ac:chgData name="James Pengelly" userId="d269fecd-a8a2-4e5a-93ae-88bdaab21f51" providerId="ADAL" clId="{5FA6321B-605E-4B92-BD97-7B2CBDCAB9E0}" dt="2020-05-19T14:04:54.042" v="29" actId="164"/>
            <ac:picMkLst>
              <pc:docMk/>
              <pc:sldMasterMk cId="58932730" sldId="2147483910"/>
              <pc:sldLayoutMk cId="2400902815" sldId="2147483925"/>
              <ac:picMk id="9" creationId="{A1DD35B9-236A-48FB-B81D-ABE61ABF61AE}"/>
            </ac:picMkLst>
          </pc:picChg>
          <pc:picChg chg="del">
            <ac:chgData name="James Pengelly" userId="d269fecd-a8a2-4e5a-93ae-88bdaab21f51" providerId="ADAL" clId="{5FA6321B-605E-4B92-BD97-7B2CBDCAB9E0}" dt="2020-05-19T14:00:24.193" v="3" actId="478"/>
            <ac:picMkLst>
              <pc:docMk/>
              <pc:sldMasterMk cId="58932730" sldId="2147483910"/>
              <pc:sldLayoutMk cId="2400902815" sldId="2147483925"/>
              <ac:picMk id="11" creationId="{E53A8A4A-1EFD-412E-89AE-E6DEDB7406DC}"/>
            </ac:picMkLst>
          </pc:picChg>
        </pc:sldLayoutChg>
      </pc:sldMasterChg>
    </pc:docChg>
  </pc:docChgLst>
  <pc:docChgLst>
    <pc:chgData name="James Pengelly" userId="d269fecd-a8a2-4e5a-93ae-88bdaab21f51" providerId="ADAL" clId="{981D5885-E9A2-4715-BF02-2F6B6DBC7A71}"/>
    <pc:docChg chg="custSel addSld delSld modSld sldOrd">
      <pc:chgData name="James Pengelly" userId="d269fecd-a8a2-4e5a-93ae-88bdaab21f51" providerId="ADAL" clId="{981D5885-E9A2-4715-BF02-2F6B6DBC7A71}" dt="2020-07-29T11:04:16.671" v="1525" actId="2696"/>
      <pc:docMkLst>
        <pc:docMk/>
      </pc:docMkLst>
      <pc:sldChg chg="modSp mod">
        <pc:chgData name="James Pengelly" userId="d269fecd-a8a2-4e5a-93ae-88bdaab21f51" providerId="ADAL" clId="{981D5885-E9A2-4715-BF02-2F6B6DBC7A71}" dt="2020-07-29T07:09:58.348" v="634" actId="20577"/>
        <pc:sldMkLst>
          <pc:docMk/>
          <pc:sldMk cId="3376016247" sldId="265"/>
        </pc:sldMkLst>
        <pc:spChg chg="mod">
          <ac:chgData name="James Pengelly" userId="d269fecd-a8a2-4e5a-93ae-88bdaab21f51" providerId="ADAL" clId="{981D5885-E9A2-4715-BF02-2F6B6DBC7A71}" dt="2020-07-29T07:09:58.348" v="634" actId="20577"/>
          <ac:spMkLst>
            <pc:docMk/>
            <pc:sldMk cId="3376016247" sldId="265"/>
            <ac:spMk id="3" creationId="{00000000-0000-0000-0000-000000000000}"/>
          </ac:spMkLst>
        </pc:spChg>
      </pc:sldChg>
      <pc:sldChg chg="modSp mod">
        <pc:chgData name="James Pengelly" userId="d269fecd-a8a2-4e5a-93ae-88bdaab21f51" providerId="ADAL" clId="{981D5885-E9A2-4715-BF02-2F6B6DBC7A71}" dt="2020-07-29T09:13:43.053" v="1517"/>
        <pc:sldMkLst>
          <pc:docMk/>
          <pc:sldMk cId="3893630661" sldId="266"/>
        </pc:sldMkLst>
        <pc:spChg chg="mod">
          <ac:chgData name="James Pengelly" userId="d269fecd-a8a2-4e5a-93ae-88bdaab21f51" providerId="ADAL" clId="{981D5885-E9A2-4715-BF02-2F6B6DBC7A71}" dt="2020-07-29T06:27:07.594" v="433" actId="20577"/>
          <ac:spMkLst>
            <pc:docMk/>
            <pc:sldMk cId="3893630661" sldId="266"/>
            <ac:spMk id="7" creationId="{00000000-0000-0000-0000-000000000000}"/>
          </ac:spMkLst>
        </pc:spChg>
        <pc:spChg chg="mod">
          <ac:chgData name="James Pengelly" userId="d269fecd-a8a2-4e5a-93ae-88bdaab21f51" providerId="ADAL" clId="{981D5885-E9A2-4715-BF02-2F6B6DBC7A71}" dt="2020-07-29T09:13:43.053" v="1517"/>
          <ac:spMkLst>
            <pc:docMk/>
            <pc:sldMk cId="3893630661" sldId="266"/>
            <ac:spMk id="11266" creationId="{00000000-0000-0000-0000-000000000000}"/>
          </ac:spMkLst>
        </pc:spChg>
      </pc:sldChg>
      <pc:sldChg chg="modSp mod">
        <pc:chgData name="James Pengelly" userId="d269fecd-a8a2-4e5a-93ae-88bdaab21f51" providerId="ADAL" clId="{981D5885-E9A2-4715-BF02-2F6B6DBC7A71}" dt="2020-07-29T06:23:45.538" v="398" actId="20577"/>
        <pc:sldMkLst>
          <pc:docMk/>
          <pc:sldMk cId="1078225912" sldId="268"/>
        </pc:sldMkLst>
        <pc:spChg chg="mod">
          <ac:chgData name="James Pengelly" userId="d269fecd-a8a2-4e5a-93ae-88bdaab21f51" providerId="ADAL" clId="{981D5885-E9A2-4715-BF02-2F6B6DBC7A71}" dt="2020-07-29T06:23:45.538" v="398" actId="20577"/>
          <ac:spMkLst>
            <pc:docMk/>
            <pc:sldMk cId="1078225912" sldId="268"/>
            <ac:spMk id="7" creationId="{00000000-0000-0000-0000-000000000000}"/>
          </ac:spMkLst>
        </pc:spChg>
      </pc:sldChg>
      <pc:sldChg chg="del">
        <pc:chgData name="James Pengelly" userId="d269fecd-a8a2-4e5a-93ae-88bdaab21f51" providerId="ADAL" clId="{981D5885-E9A2-4715-BF02-2F6B6DBC7A71}" dt="2020-07-29T11:04:16.671" v="1525" actId="2696"/>
        <pc:sldMkLst>
          <pc:docMk/>
          <pc:sldMk cId="2488111831" sldId="269"/>
        </pc:sldMkLst>
      </pc:sldChg>
      <pc:sldChg chg="modSp mod ord modNotesTx">
        <pc:chgData name="James Pengelly" userId="d269fecd-a8a2-4e5a-93ae-88bdaab21f51" providerId="ADAL" clId="{981D5885-E9A2-4715-BF02-2F6B6DBC7A71}" dt="2020-07-29T09:26:26.578" v="1524" actId="6549"/>
        <pc:sldMkLst>
          <pc:docMk/>
          <pc:sldMk cId="1723754119" sldId="270"/>
        </pc:sldMkLst>
        <pc:spChg chg="mod">
          <ac:chgData name="James Pengelly" userId="d269fecd-a8a2-4e5a-93ae-88bdaab21f51" providerId="ADAL" clId="{981D5885-E9A2-4715-BF02-2F6B6DBC7A71}" dt="2020-07-29T08:49:00.666" v="948"/>
          <ac:spMkLst>
            <pc:docMk/>
            <pc:sldMk cId="1723754119" sldId="270"/>
            <ac:spMk id="3" creationId="{C33E9023-080D-46CE-8C39-E0F430671251}"/>
          </ac:spMkLst>
        </pc:spChg>
        <pc:spChg chg="mod">
          <ac:chgData name="James Pengelly" userId="d269fecd-a8a2-4e5a-93ae-88bdaab21f51" providerId="ADAL" clId="{981D5885-E9A2-4715-BF02-2F6B6DBC7A71}" dt="2020-07-29T08:50:45.801" v="1146" actId="20577"/>
          <ac:spMkLst>
            <pc:docMk/>
            <pc:sldMk cId="1723754119" sldId="270"/>
            <ac:spMk id="4" creationId="{A81CC5D5-B30F-4B4E-B6EC-946C8236C511}"/>
          </ac:spMkLst>
        </pc:spChg>
      </pc:sldChg>
      <pc:sldChg chg="modSp mod">
        <pc:chgData name="James Pengelly" userId="d269fecd-a8a2-4e5a-93ae-88bdaab21f51" providerId="ADAL" clId="{981D5885-E9A2-4715-BF02-2F6B6DBC7A71}" dt="2020-07-29T09:14:03.682" v="1523" actId="20577"/>
        <pc:sldMkLst>
          <pc:docMk/>
          <pc:sldMk cId="643782564" sldId="853"/>
        </pc:sldMkLst>
        <pc:spChg chg="mod">
          <ac:chgData name="James Pengelly" userId="d269fecd-a8a2-4e5a-93ae-88bdaab21f51" providerId="ADAL" clId="{981D5885-E9A2-4715-BF02-2F6B6DBC7A71}" dt="2020-07-29T06:31:29.362" v="606" actId="20577"/>
          <ac:spMkLst>
            <pc:docMk/>
            <pc:sldMk cId="643782564" sldId="853"/>
            <ac:spMk id="5" creationId="{D1D8D16C-3017-4EAD-9961-74568BCA408D}"/>
          </ac:spMkLst>
        </pc:spChg>
        <pc:spChg chg="mod">
          <ac:chgData name="James Pengelly" userId="d269fecd-a8a2-4e5a-93ae-88bdaab21f51" providerId="ADAL" clId="{981D5885-E9A2-4715-BF02-2F6B6DBC7A71}" dt="2020-07-29T09:14:03.682" v="1523" actId="20577"/>
          <ac:spMkLst>
            <pc:docMk/>
            <pc:sldMk cId="643782564" sldId="853"/>
            <ac:spMk id="11266" creationId="{00000000-0000-0000-0000-000000000000}"/>
          </ac:spMkLst>
        </pc:spChg>
      </pc:sldChg>
      <pc:sldChg chg="modSp mod">
        <pc:chgData name="James Pengelly" userId="d269fecd-a8a2-4e5a-93ae-88bdaab21f51" providerId="ADAL" clId="{981D5885-E9A2-4715-BF02-2F6B6DBC7A71}" dt="2020-07-29T06:57:15.439" v="628" actId="14"/>
        <pc:sldMkLst>
          <pc:docMk/>
          <pc:sldMk cId="3063605571" sldId="854"/>
        </pc:sldMkLst>
        <pc:spChg chg="mod">
          <ac:chgData name="James Pengelly" userId="d269fecd-a8a2-4e5a-93ae-88bdaab21f51" providerId="ADAL" clId="{981D5885-E9A2-4715-BF02-2F6B6DBC7A71}" dt="2020-07-29T06:57:15.439" v="628" actId="14"/>
          <ac:spMkLst>
            <pc:docMk/>
            <pc:sldMk cId="3063605571" sldId="854"/>
            <ac:spMk id="2" creationId="{47407256-AD45-40AA-8850-AA343D8899DA}"/>
          </ac:spMkLst>
        </pc:spChg>
      </pc:sldChg>
      <pc:sldChg chg="addSp delSp modSp mod ord modClrScheme chgLayout">
        <pc:chgData name="James Pengelly" userId="d269fecd-a8a2-4e5a-93ae-88bdaab21f51" providerId="ADAL" clId="{981D5885-E9A2-4715-BF02-2F6B6DBC7A71}" dt="2020-07-29T08:53:20.250" v="1252" actId="20577"/>
        <pc:sldMkLst>
          <pc:docMk/>
          <pc:sldMk cId="2220356088" sldId="867"/>
        </pc:sldMkLst>
        <pc:spChg chg="mod ord">
          <ac:chgData name="James Pengelly" userId="d269fecd-a8a2-4e5a-93ae-88bdaab21f51" providerId="ADAL" clId="{981D5885-E9A2-4715-BF02-2F6B6DBC7A71}" dt="2020-07-29T08:52:00.465" v="1174" actId="700"/>
          <ac:spMkLst>
            <pc:docMk/>
            <pc:sldMk cId="2220356088" sldId="867"/>
            <ac:spMk id="2" creationId="{FE3BA541-EAD8-49BC-A934-C25FA2492C9D}"/>
          </ac:spMkLst>
        </pc:spChg>
        <pc:spChg chg="mod ord">
          <ac:chgData name="James Pengelly" userId="d269fecd-a8a2-4e5a-93ae-88bdaab21f51" providerId="ADAL" clId="{981D5885-E9A2-4715-BF02-2F6B6DBC7A71}" dt="2020-07-29T08:53:20.250" v="1252" actId="20577"/>
          <ac:spMkLst>
            <pc:docMk/>
            <pc:sldMk cId="2220356088" sldId="867"/>
            <ac:spMk id="3" creationId="{F0114475-82C9-424C-A505-2D8BF1B883D9}"/>
          </ac:spMkLst>
        </pc:spChg>
        <pc:spChg chg="mod ord">
          <ac:chgData name="James Pengelly" userId="d269fecd-a8a2-4e5a-93ae-88bdaab21f51" providerId="ADAL" clId="{981D5885-E9A2-4715-BF02-2F6B6DBC7A71}" dt="2020-07-29T08:52:00.465" v="1174" actId="700"/>
          <ac:spMkLst>
            <pc:docMk/>
            <pc:sldMk cId="2220356088" sldId="867"/>
            <ac:spMk id="4" creationId="{89389703-6BE1-4D9B-98E0-0AFA99B495DA}"/>
          </ac:spMkLst>
        </pc:spChg>
        <pc:spChg chg="mod ord">
          <ac:chgData name="James Pengelly" userId="d269fecd-a8a2-4e5a-93ae-88bdaab21f51" providerId="ADAL" clId="{981D5885-E9A2-4715-BF02-2F6B6DBC7A71}" dt="2020-07-29T08:52:00.465" v="1174" actId="700"/>
          <ac:spMkLst>
            <pc:docMk/>
            <pc:sldMk cId="2220356088" sldId="867"/>
            <ac:spMk id="5" creationId="{97CE0CD1-93F9-45E3-9464-2A2AD3618AAD}"/>
          </ac:spMkLst>
        </pc:spChg>
        <pc:spChg chg="add del mod ord">
          <ac:chgData name="James Pengelly" userId="d269fecd-a8a2-4e5a-93ae-88bdaab21f51" providerId="ADAL" clId="{981D5885-E9A2-4715-BF02-2F6B6DBC7A71}" dt="2020-07-29T08:52:02.100" v="1175"/>
          <ac:spMkLst>
            <pc:docMk/>
            <pc:sldMk cId="2220356088" sldId="867"/>
            <ac:spMk id="6" creationId="{DE9FA2D2-445F-49DB-BB96-C34DAD0EFD86}"/>
          </ac:spMkLst>
        </pc:spChg>
        <pc:picChg chg="add mod">
          <ac:chgData name="James Pengelly" userId="d269fecd-a8a2-4e5a-93ae-88bdaab21f51" providerId="ADAL" clId="{981D5885-E9A2-4715-BF02-2F6B6DBC7A71}" dt="2020-07-29T08:52:02.100" v="1175"/>
          <ac:picMkLst>
            <pc:docMk/>
            <pc:sldMk cId="2220356088" sldId="867"/>
            <ac:picMk id="2050" creationId="{38A7FF10-D6E5-403B-92F3-EC5316EDF526}"/>
          </ac:picMkLst>
        </pc:picChg>
      </pc:sldChg>
      <pc:sldChg chg="del">
        <pc:chgData name="James Pengelly" userId="d269fecd-a8a2-4e5a-93ae-88bdaab21f51" providerId="ADAL" clId="{981D5885-E9A2-4715-BF02-2F6B6DBC7A71}" dt="2020-07-29T08:53:40.954" v="1256" actId="47"/>
        <pc:sldMkLst>
          <pc:docMk/>
          <pc:sldMk cId="1713595733" sldId="868"/>
        </pc:sldMkLst>
      </pc:sldChg>
      <pc:sldChg chg="modSp mod ord">
        <pc:chgData name="James Pengelly" userId="d269fecd-a8a2-4e5a-93ae-88bdaab21f51" providerId="ADAL" clId="{981D5885-E9A2-4715-BF02-2F6B6DBC7A71}" dt="2020-07-29T08:25:54.892" v="934" actId="20577"/>
        <pc:sldMkLst>
          <pc:docMk/>
          <pc:sldMk cId="3034945348" sldId="869"/>
        </pc:sldMkLst>
        <pc:spChg chg="mod">
          <ac:chgData name="James Pengelly" userId="d269fecd-a8a2-4e5a-93ae-88bdaab21f51" providerId="ADAL" clId="{981D5885-E9A2-4715-BF02-2F6B6DBC7A71}" dt="2020-07-29T08:25:54.892" v="934" actId="20577"/>
          <ac:spMkLst>
            <pc:docMk/>
            <pc:sldMk cId="3034945348" sldId="869"/>
            <ac:spMk id="2" creationId="{C5950ED9-2C2C-4638-A0A6-8D47240D1C4E}"/>
          </ac:spMkLst>
        </pc:spChg>
        <pc:spChg chg="mod">
          <ac:chgData name="James Pengelly" userId="d269fecd-a8a2-4e5a-93ae-88bdaab21f51" providerId="ADAL" clId="{981D5885-E9A2-4715-BF02-2F6B6DBC7A71}" dt="2020-07-29T08:10:23.015" v="737" actId="20577"/>
          <ac:spMkLst>
            <pc:docMk/>
            <pc:sldMk cId="3034945348" sldId="869"/>
            <ac:spMk id="5" creationId="{4D54103F-37A9-455A-861F-78D7284B7681}"/>
          </ac:spMkLst>
        </pc:spChg>
      </pc:sldChg>
      <pc:sldChg chg="modSp mod ord">
        <pc:chgData name="James Pengelly" userId="d269fecd-a8a2-4e5a-93ae-88bdaab21f51" providerId="ADAL" clId="{981D5885-E9A2-4715-BF02-2F6B6DBC7A71}" dt="2020-07-29T08:56:36.716" v="1515" actId="313"/>
        <pc:sldMkLst>
          <pc:docMk/>
          <pc:sldMk cId="1498971394" sldId="870"/>
        </pc:sldMkLst>
        <pc:spChg chg="mod">
          <ac:chgData name="James Pengelly" userId="d269fecd-a8a2-4e5a-93ae-88bdaab21f51" providerId="ADAL" clId="{981D5885-E9A2-4715-BF02-2F6B6DBC7A71}" dt="2020-07-29T08:56:36.716" v="1515" actId="313"/>
          <ac:spMkLst>
            <pc:docMk/>
            <pc:sldMk cId="1498971394" sldId="870"/>
            <ac:spMk id="2" creationId="{FD8F757E-E91D-4F72-920F-2CB87343C8FE}"/>
          </ac:spMkLst>
        </pc:spChg>
        <pc:spChg chg="mod">
          <ac:chgData name="James Pengelly" userId="d269fecd-a8a2-4e5a-93ae-88bdaab21f51" providerId="ADAL" clId="{981D5885-E9A2-4715-BF02-2F6B6DBC7A71}" dt="2020-07-29T08:54:28.603" v="1333"/>
          <ac:spMkLst>
            <pc:docMk/>
            <pc:sldMk cId="1498971394" sldId="870"/>
            <ac:spMk id="5" creationId="{810EBD93-69FB-42E1-B648-2CA35D49E5E4}"/>
          </ac:spMkLst>
        </pc:spChg>
      </pc:sldChg>
      <pc:sldChg chg="del">
        <pc:chgData name="James Pengelly" userId="d269fecd-a8a2-4e5a-93ae-88bdaab21f51" providerId="ADAL" clId="{981D5885-E9A2-4715-BF02-2F6B6DBC7A71}" dt="2020-07-29T08:53:39.355" v="1255" actId="47"/>
        <pc:sldMkLst>
          <pc:docMk/>
          <pc:sldMk cId="4223459566" sldId="871"/>
        </pc:sldMkLst>
      </pc:sldChg>
      <pc:sldChg chg="modSp mod">
        <pc:chgData name="James Pengelly" userId="d269fecd-a8a2-4e5a-93ae-88bdaab21f51" providerId="ADAL" clId="{981D5885-E9A2-4715-BF02-2F6B6DBC7A71}" dt="2020-07-29T06:08:46.514" v="2" actId="20577"/>
        <pc:sldMkLst>
          <pc:docMk/>
          <pc:sldMk cId="2980745618" sldId="872"/>
        </pc:sldMkLst>
        <pc:spChg chg="mod">
          <ac:chgData name="James Pengelly" userId="d269fecd-a8a2-4e5a-93ae-88bdaab21f51" providerId="ADAL" clId="{981D5885-E9A2-4715-BF02-2F6B6DBC7A71}" dt="2020-07-29T06:08:46.514" v="2" actId="20577"/>
          <ac:spMkLst>
            <pc:docMk/>
            <pc:sldMk cId="2980745618" sldId="872"/>
            <ac:spMk id="2" creationId="{B3FEBAF4-E876-411B-BEC2-B82F7448097D}"/>
          </ac:spMkLst>
        </pc:spChg>
      </pc:sldChg>
      <pc:sldChg chg="modSp mod">
        <pc:chgData name="James Pengelly" userId="d269fecd-a8a2-4e5a-93ae-88bdaab21f51" providerId="ADAL" clId="{981D5885-E9A2-4715-BF02-2F6B6DBC7A71}" dt="2020-07-29T08:08:32.375" v="636" actId="20577"/>
        <pc:sldMkLst>
          <pc:docMk/>
          <pc:sldMk cId="1967410320" sldId="873"/>
        </pc:sldMkLst>
        <pc:spChg chg="mod">
          <ac:chgData name="James Pengelly" userId="d269fecd-a8a2-4e5a-93ae-88bdaab21f51" providerId="ADAL" clId="{981D5885-E9A2-4715-BF02-2F6B6DBC7A71}" dt="2020-07-29T08:08:32.375" v="636" actId="20577"/>
          <ac:spMkLst>
            <pc:docMk/>
            <pc:sldMk cId="1967410320" sldId="873"/>
            <ac:spMk id="2" creationId="{B3FEBAF4-E876-411B-BEC2-B82F7448097D}"/>
          </ac:spMkLst>
        </pc:spChg>
      </pc:sldChg>
      <pc:sldChg chg="addSp delSp modSp new mod">
        <pc:chgData name="James Pengelly" userId="d269fecd-a8a2-4e5a-93ae-88bdaab21f51" providerId="ADAL" clId="{981D5885-E9A2-4715-BF02-2F6B6DBC7A71}" dt="2020-07-29T08:11:27.558" v="753" actId="20577"/>
        <pc:sldMkLst>
          <pc:docMk/>
          <pc:sldMk cId="654682846" sldId="875"/>
        </pc:sldMkLst>
        <pc:spChg chg="mod">
          <ac:chgData name="James Pengelly" userId="d269fecd-a8a2-4e5a-93ae-88bdaab21f51" providerId="ADAL" clId="{981D5885-E9A2-4715-BF02-2F6B6DBC7A71}" dt="2020-07-29T08:11:27.558" v="753" actId="20577"/>
          <ac:spMkLst>
            <pc:docMk/>
            <pc:sldMk cId="654682846" sldId="875"/>
            <ac:spMk id="2" creationId="{828DA4EF-CA49-4494-A721-CBD636662EBB}"/>
          </ac:spMkLst>
        </pc:spChg>
        <pc:spChg chg="del">
          <ac:chgData name="James Pengelly" userId="d269fecd-a8a2-4e5a-93ae-88bdaab21f51" providerId="ADAL" clId="{981D5885-E9A2-4715-BF02-2F6B6DBC7A71}" dt="2020-07-29T08:09:29.144" v="657"/>
          <ac:spMkLst>
            <pc:docMk/>
            <pc:sldMk cId="654682846" sldId="875"/>
            <ac:spMk id="3" creationId="{AA47E742-4637-400E-892C-97E2E4D42E2C}"/>
          </ac:spMkLst>
        </pc:spChg>
        <pc:spChg chg="mod">
          <ac:chgData name="James Pengelly" userId="d269fecd-a8a2-4e5a-93ae-88bdaab21f51" providerId="ADAL" clId="{981D5885-E9A2-4715-BF02-2F6B6DBC7A71}" dt="2020-07-29T08:10:02.126" v="726" actId="20577"/>
          <ac:spMkLst>
            <pc:docMk/>
            <pc:sldMk cId="654682846" sldId="875"/>
            <ac:spMk id="4" creationId="{062B1A4C-CB52-427F-8F94-0E7B33050C09}"/>
          </ac:spMkLst>
        </pc:spChg>
        <pc:picChg chg="add mod">
          <ac:chgData name="James Pengelly" userId="d269fecd-a8a2-4e5a-93ae-88bdaab21f51" providerId="ADAL" clId="{981D5885-E9A2-4715-BF02-2F6B6DBC7A71}" dt="2020-07-29T08:09:29.144" v="657"/>
          <ac:picMkLst>
            <pc:docMk/>
            <pc:sldMk cId="654682846" sldId="875"/>
            <ac:picMk id="1026" creationId="{DD6CC3F8-EEAA-40F4-9C73-5914C93996CF}"/>
          </ac:picMkLst>
        </pc:picChg>
      </pc:sldChg>
      <pc:sldChg chg="modSp new mod">
        <pc:chgData name="James Pengelly" userId="d269fecd-a8a2-4e5a-93ae-88bdaab21f51" providerId="ADAL" clId="{981D5885-E9A2-4715-BF02-2F6B6DBC7A71}" dt="2020-07-29T08:47:56.399" v="944"/>
        <pc:sldMkLst>
          <pc:docMk/>
          <pc:sldMk cId="3183948563" sldId="876"/>
        </pc:sldMkLst>
        <pc:spChg chg="mod">
          <ac:chgData name="James Pengelly" userId="d269fecd-a8a2-4e5a-93ae-88bdaab21f51" providerId="ADAL" clId="{981D5885-E9A2-4715-BF02-2F6B6DBC7A71}" dt="2020-07-29T08:47:56.399" v="944"/>
          <ac:spMkLst>
            <pc:docMk/>
            <pc:sldMk cId="3183948563" sldId="876"/>
            <ac:spMk id="2" creationId="{C2FE16ED-51CD-4B2B-8F14-4CD71C3A87B6}"/>
          </ac:spMkLst>
        </pc:spChg>
        <pc:spChg chg="mod">
          <ac:chgData name="James Pengelly" userId="d269fecd-a8a2-4e5a-93ae-88bdaab21f51" providerId="ADAL" clId="{981D5885-E9A2-4715-BF02-2F6B6DBC7A71}" dt="2020-07-29T08:47:39.101" v="937"/>
          <ac:spMkLst>
            <pc:docMk/>
            <pc:sldMk cId="3183948563" sldId="876"/>
            <ac:spMk id="5" creationId="{3524B7BB-6F6E-4E72-B5CB-F0A47E06D36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10/6/2022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10/6/2022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hreatmap.checkpoint.com/"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cybermap.kaspersky.com/"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slate.com/articles/technology/users/2015/11/sony_employees_on_the_hack_one_year_later.html"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computerworld.com/article/2908504/thegreat-cannon-ofchina-enforcesinternetcensorship.html" TargetMode="External"/><Relationship Id="rId4" Type="http://schemas.openxmlformats.org/officeDocument/2006/relationships/hyperlink" Target="https://www.wired.com/2017/05/wannacry-ransomware-hackers-made-real-amateur-mistake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digitaltrends.com/mobile/sim-swap-fraud-explained/"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zdnet.com/article/hacker-gang-behind-garmin-attack-doesnt-have-a-history-of-stealing-user-data/"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scmagazine.com/home/security-news/capital-one-breach-exposes-not-just-data-but-dangers-of-cloud-misconfigura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vice.com/en_us/article/jgxd3d/twitter-insider-access-panel-account-hacks-biden-uber-bezo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few lessons in the course pursue the general theme of assessment. This lesson covers threat awareness and research. As with most areas of IT, it is vital to keep up to date with the latest news and trends in cybersecurity.</a:t>
            </a:r>
          </a:p>
          <a:p>
            <a:endParaRPr lang="en-GB" dirty="0"/>
          </a:p>
          <a:p>
            <a:pPr algn="l"/>
            <a:r>
              <a:rPr lang="en-GB" b="0" i="0" dirty="0">
                <a:solidFill>
                  <a:srgbClr val="000000"/>
                </a:solidFill>
                <a:effectLst/>
                <a:latin typeface="Open Sans" panose="020B0606030504020204" pitchFamily="34" charset="0"/>
              </a:rPr>
              <a:t>Topics:</a:t>
            </a:r>
          </a:p>
          <a:p>
            <a:pPr algn="l">
              <a:buFont typeface="Arial" panose="020B0604020202020204" pitchFamily="34" charset="0"/>
              <a:buChar char="•"/>
            </a:pPr>
            <a:r>
              <a:rPr lang="en-GB" b="0" i="0" dirty="0">
                <a:solidFill>
                  <a:srgbClr val="000000"/>
                </a:solidFill>
                <a:effectLst/>
                <a:latin typeface="Open Sans" panose="020B0606030504020204" pitchFamily="34" charset="0"/>
              </a:rPr>
              <a:t>Explain threat actor types and attack vectors.</a:t>
            </a:r>
          </a:p>
          <a:p>
            <a:pPr algn="l">
              <a:buFont typeface="Arial" panose="020B0604020202020204" pitchFamily="34" charset="0"/>
              <a:buChar char="•"/>
            </a:pPr>
            <a:r>
              <a:rPr lang="en-GB" b="0" i="0" dirty="0">
                <a:solidFill>
                  <a:srgbClr val="000000"/>
                </a:solidFill>
                <a:effectLst/>
                <a:latin typeface="Open Sans" panose="020B0606030504020204" pitchFamily="34" charset="0"/>
              </a:rPr>
              <a:t>Explain threat intelligence sources.</a:t>
            </a:r>
          </a:p>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a:t>
            </a:fld>
            <a:endParaRPr lang="en-US" dirty="0"/>
          </a:p>
        </p:txBody>
      </p:sp>
    </p:spTree>
    <p:extLst>
      <p:ext uri="{BB962C8B-B14F-4D97-AF65-F5344CB8AC3E}">
        <p14:creationId xmlns:p14="http://schemas.microsoft.com/office/powerpoint/2010/main" val="1068111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Use of threat intelligence sources is a new area of focus for the exam, and will be a critical tool throughout the candidates' careers.</a:t>
            </a:r>
          </a:p>
          <a:p>
            <a:pPr algn="l"/>
            <a:endParaRPr lang="en-GB" dirty="0"/>
          </a:p>
          <a:p>
            <a:pPr algn="l"/>
            <a:r>
              <a:rPr lang="en-GB" dirty="0"/>
              <a:t>This topic covers the remaining content examples for objective 1.5.</a:t>
            </a:r>
          </a:p>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12</a:t>
            </a:fld>
            <a:endParaRPr lang="en-US" dirty="0"/>
          </a:p>
        </p:txBody>
      </p:sp>
    </p:spTree>
    <p:extLst>
      <p:ext uri="{BB962C8B-B14F-4D97-AF65-F5344CB8AC3E}">
        <p14:creationId xmlns:p14="http://schemas.microsoft.com/office/powerpoint/2010/main" val="3652249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Give an overview of the purpose of threat intelligence, introducing the term TTP. Explain which companies and institutions are active in this type of research.</a:t>
            </a:r>
          </a:p>
          <a:p>
            <a:pPr algn="l"/>
            <a:endParaRPr lang="en-GB" dirty="0"/>
          </a:p>
          <a:p>
            <a:pPr algn="l"/>
            <a:r>
              <a:rPr lang="en-GB" dirty="0"/>
              <a:t>Make sure students know how to access dark web sites and the difficulty of performing research.</a:t>
            </a:r>
          </a:p>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14</a:t>
            </a:fld>
            <a:endParaRPr lang="en-US" dirty="0"/>
          </a:p>
        </p:txBody>
      </p:sp>
    </p:spTree>
    <p:extLst>
      <p:ext uri="{BB962C8B-B14F-4D97-AF65-F5344CB8AC3E}">
        <p14:creationId xmlns:p14="http://schemas.microsoft.com/office/powerpoint/2010/main" val="4139949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the ways in which threat intelligence can be consumed. Explain that the market is a mixture of platform providers with proprietary feeds, commercial platform providers with open-source feeds, open-source platforms and feeds, and open-source feeds with no associated platform.</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15</a:t>
            </a:fld>
            <a:endParaRPr lang="en-US" dirty="0"/>
          </a:p>
        </p:txBody>
      </p:sp>
    </p:spTree>
    <p:extLst>
      <p:ext uri="{BB962C8B-B14F-4D97-AF65-F5344CB8AC3E}">
        <p14:creationId xmlns:p14="http://schemas.microsoft.com/office/powerpoint/2010/main" val="1113636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should not need to spend too long on this—just make students aware of these sources.</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16</a:t>
            </a:fld>
            <a:endParaRPr lang="en-US" dirty="0"/>
          </a:p>
        </p:txBody>
      </p:sp>
    </p:spTree>
    <p:extLst>
      <p:ext uri="{BB962C8B-B14F-4D97-AF65-F5344CB8AC3E}">
        <p14:creationId xmlns:p14="http://schemas.microsoft.com/office/powerpoint/2010/main" val="2704842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Make sure students can use this terminology.</a:t>
            </a:r>
            <a:endParaRPr lang="en-US" dirty="0"/>
          </a:p>
        </p:txBody>
      </p:sp>
    </p:spTree>
    <p:extLst>
      <p:ext uri="{BB962C8B-B14F-4D97-AF65-F5344CB8AC3E}">
        <p14:creationId xmlns:p14="http://schemas.microsoft.com/office/powerpoint/2010/main" val="215039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i="0" dirty="0"/>
              <a:t>Make sure students can distinguish STIX and TAXII.</a:t>
            </a:r>
          </a:p>
          <a:p>
            <a:pPr algn="l"/>
            <a:endParaRPr lang="en-GB" i="0" dirty="0"/>
          </a:p>
          <a:p>
            <a:pPr algn="l"/>
            <a:r>
              <a:rPr lang="en-GB" i="0" dirty="0"/>
              <a:t>Note that we'll cover vulnerability assessment in the next lesson.</a:t>
            </a:r>
          </a:p>
          <a:p>
            <a:pPr algn="l"/>
            <a:endParaRPr lang="en-GB" i="0" dirty="0"/>
          </a:p>
          <a:p>
            <a:pPr algn="l"/>
            <a:r>
              <a:rPr lang="en-GB" b="0" i="0" dirty="0">
                <a:solidFill>
                  <a:srgbClr val="45545F"/>
                </a:solidFill>
                <a:effectLst/>
                <a:latin typeface="Open Sans" panose="020B0606030504020204" pitchFamily="34" charset="0"/>
              </a:rPr>
              <a:t>You can show some other threat map examples, such as </a:t>
            </a:r>
            <a:r>
              <a:rPr lang="en-GB" b="0" i="0" dirty="0" err="1">
                <a:solidFill>
                  <a:srgbClr val="45545F"/>
                </a:solidFill>
                <a:effectLst/>
                <a:latin typeface="Open Sans" panose="020B0606030504020204" pitchFamily="34" charset="0"/>
              </a:rPr>
              <a:t>CheckPoint's</a:t>
            </a:r>
            <a:r>
              <a:rPr lang="en-GB" b="0" i="0" dirty="0">
                <a:solidFill>
                  <a:srgbClr val="45545F"/>
                </a:solidFill>
                <a:effectLst/>
                <a:latin typeface="Open Sans" panose="020B0606030504020204" pitchFamily="34" charset="0"/>
              </a:rPr>
              <a:t> (</a:t>
            </a:r>
            <a:r>
              <a:rPr lang="en-GB" b="0" i="0" dirty="0">
                <a:solidFill>
                  <a:srgbClr val="007C9E"/>
                </a:solidFill>
                <a:effectLst/>
                <a:latin typeface="Open Sans" panose="020B0606030504020204" pitchFamily="34" charset="0"/>
                <a:hlinkClick r:id="rId3"/>
              </a:rPr>
              <a:t>threatmap.checkpoint.com</a:t>
            </a:r>
            <a:r>
              <a:rPr lang="en-GB" b="0" i="0" dirty="0">
                <a:solidFill>
                  <a:srgbClr val="45545F"/>
                </a:solidFill>
                <a:effectLst/>
                <a:latin typeface="Open Sans" panose="020B0606030504020204" pitchFamily="34" charset="0"/>
              </a:rPr>
              <a:t>). Kaspersky's is visually impressive too (</a:t>
            </a:r>
            <a:r>
              <a:rPr lang="en-GB" b="0" i="0" dirty="0">
                <a:solidFill>
                  <a:srgbClr val="007C9E"/>
                </a:solidFill>
                <a:effectLst/>
                <a:latin typeface="Open Sans" panose="020B0606030504020204" pitchFamily="34" charset="0"/>
                <a:hlinkClick r:id="rId4"/>
              </a:rPr>
              <a:t>cybermap.kaspersky.com</a:t>
            </a:r>
            <a:r>
              <a:rPr lang="en-GB" b="0" i="0" dirty="0">
                <a:solidFill>
                  <a:srgbClr val="45545F"/>
                </a:solidFill>
                <a:effectLst/>
                <a:latin typeface="Open Sans" panose="020B0606030504020204" pitchFamily="34" charset="0"/>
              </a:rPr>
              <a:t>).</a:t>
            </a:r>
            <a:endParaRPr lang="en-GB" i="0" dirty="0"/>
          </a:p>
          <a:p>
            <a:endParaRPr lang="en-US" i="0" dirty="0"/>
          </a:p>
        </p:txBody>
      </p:sp>
      <p:sp>
        <p:nvSpPr>
          <p:cNvPr id="4" name="Slide Number Placeholder 3"/>
          <p:cNvSpPr>
            <a:spLocks noGrp="1"/>
          </p:cNvSpPr>
          <p:nvPr>
            <p:ph type="sldNum" sz="quarter" idx="5"/>
          </p:nvPr>
        </p:nvSpPr>
        <p:spPr/>
        <p:txBody>
          <a:bodyPr/>
          <a:lstStyle/>
          <a:p>
            <a:fld id="{F0DDA35F-9E58-5D40-92C1-D8C7631003B0}" type="slidenum">
              <a:rPr lang="en-US" smtClean="0"/>
              <a:t>18</a:t>
            </a:fld>
            <a:endParaRPr lang="en-US" dirty="0"/>
          </a:p>
        </p:txBody>
      </p:sp>
    </p:spTree>
    <p:extLst>
      <p:ext uri="{BB962C8B-B14F-4D97-AF65-F5344CB8AC3E}">
        <p14:creationId xmlns:p14="http://schemas.microsoft.com/office/powerpoint/2010/main" val="3672942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security tools are increasingly making use of AI and ML techniques. We will be referring to these again when looking at SIEM and SOAR analytics and incident response.</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19</a:t>
            </a:fld>
            <a:endParaRPr lang="en-US" dirty="0"/>
          </a:p>
        </p:txBody>
      </p:sp>
    </p:spTree>
    <p:extLst>
      <p:ext uri="{BB962C8B-B14F-4D97-AF65-F5344CB8AC3E}">
        <p14:creationId xmlns:p14="http://schemas.microsoft.com/office/powerpoint/2010/main" val="1041363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Check that students are confident about the content that has been covered. If there is time, re-visit any content examples that they have questions about. If you have used all the available time for this lesson block, note the issues, and schedule time for a review later in the course.</a:t>
            </a:r>
          </a:p>
          <a:p>
            <a:endParaRPr lang="en-GB" dirty="0"/>
          </a:p>
          <a:p>
            <a:r>
              <a:rPr lang="en-GB" dirty="0"/>
              <a:t>Optionally, discuss with students how threat intelligence platforms and data feeds could be used within their own workplaces, or how these resources have already been implemented, and how successful they have proved.</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21</a:t>
            </a:fld>
            <a:endParaRPr lang="en-US" dirty="0"/>
          </a:p>
        </p:txBody>
      </p:sp>
    </p:spTree>
    <p:extLst>
      <p:ext uri="{BB962C8B-B14F-4D97-AF65-F5344CB8AC3E}">
        <p14:creationId xmlns:p14="http://schemas.microsoft.com/office/powerpoint/2010/main" val="1624789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Objective 1.5 is covered here and in Topic 2B. Students must be able to distinguish vulnerability, threat, and risk, and categorize threat actor types for the exam.</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a:t>
            </a:fld>
            <a:endParaRPr lang="en-US" dirty="0"/>
          </a:p>
        </p:txBody>
      </p:sp>
    </p:spTree>
    <p:extLst>
      <p:ext uri="{BB962C8B-B14F-4D97-AF65-F5344CB8AC3E}">
        <p14:creationId xmlns:p14="http://schemas.microsoft.com/office/powerpoint/2010/main" val="3282240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Make sure students can distinguish these terms and understand how assessment of vulnerability and threat facilitates calculation of risk.</a:t>
            </a:r>
            <a:endParaRPr lang="en-US" dirty="0"/>
          </a:p>
        </p:txBody>
      </p:sp>
    </p:spTree>
    <p:extLst>
      <p:ext uri="{BB962C8B-B14F-4D97-AF65-F5344CB8AC3E}">
        <p14:creationId xmlns:p14="http://schemas.microsoft.com/office/powerpoint/2010/main" val="541168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 xmlns:a16="http://schemas.microsoft.com/office/drawing/2014/main" id="{9131B7AC-AF76-401B-A457-6330BD896F62}"/>
              </a:ext>
            </a:extLst>
          </p:cNvPr>
          <p:cNvSpPr>
            <a:spLocks noGrp="1" noRot="1" noChangeAspect="1"/>
          </p:cNvSpPr>
          <p:nvPr>
            <p:ph type="sldImg"/>
          </p:nvPr>
        </p:nvSpPr>
        <p:spPr/>
      </p:sp>
      <p:sp>
        <p:nvSpPr>
          <p:cNvPr id="5" name="Notes Placeholder 4">
            <a:extLst>
              <a:ext uri="{FF2B5EF4-FFF2-40B4-BE49-F238E27FC236}">
                <a16:creationId xmlns="" xmlns:a16="http://schemas.microsoft.com/office/drawing/2014/main" id="{1319BF29-5B42-4FF7-A353-4A68355D5287}"/>
              </a:ext>
            </a:extLst>
          </p:cNvPr>
          <p:cNvSpPr>
            <a:spLocks noGrp="1"/>
          </p:cNvSpPr>
          <p:nvPr>
            <p:ph type="body" idx="1"/>
          </p:nvPr>
        </p:nvSpPr>
        <p:spPr/>
        <p:txBody>
          <a:bodyPr/>
          <a:lstStyle/>
          <a:p>
            <a:r>
              <a:rPr lang="en-GB" dirty="0"/>
              <a:t>Note that the detailed process of </a:t>
            </a:r>
            <a:r>
              <a:rPr lang="en-GB" dirty="0" err="1"/>
              <a:t>analyzing</a:t>
            </a:r>
            <a:r>
              <a:rPr lang="en-GB" dirty="0"/>
              <a:t> the threat posed by a particular actor or adversary group is described as threat </a:t>
            </a:r>
            <a:r>
              <a:rPr lang="en-GB" dirty="0" err="1"/>
              <a:t>modeling</a:t>
            </a:r>
            <a:r>
              <a:rPr lang="en-GB" dirty="0"/>
              <a:t>. Discuss how threat sources and motivations change over time. For example, Internet threats have changed from being mostly opportunistic vandalism to structured threats associated with organized crime and state-backed groups.</a:t>
            </a:r>
            <a:endParaRPr lang="en-US" dirty="0"/>
          </a:p>
        </p:txBody>
      </p:sp>
    </p:spTree>
    <p:extLst>
      <p:ext uri="{BB962C8B-B14F-4D97-AF65-F5344CB8AC3E}">
        <p14:creationId xmlns:p14="http://schemas.microsoft.com/office/powerpoint/2010/main" val="116749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Get students to relate each of these types to intent/motivation and capability.</a:t>
            </a:r>
          </a:p>
          <a:p>
            <a:pPr algn="l"/>
            <a:endParaRPr lang="en-GB" dirty="0"/>
          </a:p>
          <a:p>
            <a:pPr algn="l"/>
            <a:r>
              <a:rPr lang="en-GB" dirty="0"/>
              <a:t>Terminology such as black/white hat is non-inclusive and is being replaced by neutral terms (non-authorized/authorized).</a:t>
            </a:r>
          </a:p>
        </p:txBody>
      </p:sp>
    </p:spTree>
    <p:extLst>
      <p:ext uri="{BB962C8B-B14F-4D97-AF65-F5344CB8AC3E}">
        <p14:creationId xmlns:p14="http://schemas.microsoft.com/office/powerpoint/2010/main" val="352492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45545F"/>
                </a:solidFill>
                <a:effectLst/>
                <a:latin typeface="Open Sans" panose="020B0606030504020204" pitchFamily="34" charset="0"/>
              </a:rPr>
              <a:t>Get students to relate this type to intent/motivation and capability.</a:t>
            </a:r>
          </a:p>
          <a:p>
            <a:pPr algn="l"/>
            <a:endParaRPr lang="en-GB" b="0" i="0" dirty="0">
              <a:solidFill>
                <a:srgbClr val="45545F"/>
              </a:solidFill>
              <a:effectLst/>
              <a:latin typeface="Open Sans" panose="020B0606030504020204" pitchFamily="34" charset="0"/>
            </a:endParaRPr>
          </a:p>
          <a:p>
            <a:pPr algn="l"/>
            <a:r>
              <a:rPr lang="en-GB" b="0" i="0" dirty="0">
                <a:solidFill>
                  <a:srgbClr val="45545F"/>
                </a:solidFill>
                <a:effectLst/>
                <a:latin typeface="Open Sans" panose="020B0606030504020204" pitchFamily="34" charset="0"/>
              </a:rPr>
              <a:t>The Sony hack (</a:t>
            </a:r>
            <a:r>
              <a:rPr lang="en-GB" b="0" i="0" dirty="0">
                <a:solidFill>
                  <a:srgbClr val="007C9E"/>
                </a:solidFill>
                <a:effectLst/>
                <a:latin typeface="Open Sans" panose="020B0606030504020204" pitchFamily="34" charset="0"/>
                <a:hlinkClick r:id="rId3"/>
              </a:rPr>
              <a:t>http://www.slate.com/articles/technology/users/2015/11/sony_employees_on_the_hack_one_year_later.html</a:t>
            </a:r>
            <a:r>
              <a:rPr lang="en-GB" b="0" i="0" dirty="0">
                <a:solidFill>
                  <a:srgbClr val="45545F"/>
                </a:solidFill>
                <a:effectLst/>
                <a:latin typeface="Open Sans" panose="020B0606030504020204" pitchFamily="34" charset="0"/>
              </a:rPr>
              <a:t>) and WannaCry (</a:t>
            </a:r>
            <a:r>
              <a:rPr lang="en-GB" b="0" i="0" dirty="0">
                <a:solidFill>
                  <a:srgbClr val="007C9E"/>
                </a:solidFill>
                <a:effectLst/>
                <a:latin typeface="Open Sans" panose="020B0606030504020204" pitchFamily="34" charset="0"/>
                <a:hlinkClick r:id="rId4"/>
              </a:rPr>
              <a:t>wired.com/2017/05/</a:t>
            </a:r>
            <a:r>
              <a:rPr lang="en-GB" b="0" i="0" dirty="0" err="1">
                <a:solidFill>
                  <a:srgbClr val="007C9E"/>
                </a:solidFill>
                <a:effectLst/>
                <a:latin typeface="Open Sans" panose="020B0606030504020204" pitchFamily="34" charset="0"/>
                <a:hlinkClick r:id="rId4"/>
              </a:rPr>
              <a:t>wannacry</a:t>
            </a:r>
            <a:r>
              <a:rPr lang="en-GB" b="0" i="0" dirty="0">
                <a:solidFill>
                  <a:srgbClr val="007C9E"/>
                </a:solidFill>
                <a:effectLst/>
                <a:latin typeface="Open Sans" panose="020B0606030504020204" pitchFamily="34" charset="0"/>
                <a:hlinkClick r:id="rId4"/>
              </a:rPr>
              <a:t>-ransomware-hackers-made-real-amateur-mistakes</a:t>
            </a:r>
            <a:r>
              <a:rPr lang="en-GB" b="0" i="0" dirty="0">
                <a:solidFill>
                  <a:srgbClr val="45545F"/>
                </a:solidFill>
                <a:effectLst/>
                <a:latin typeface="Open Sans" panose="020B0606030504020204" pitchFamily="34" charset="0"/>
              </a:rPr>
              <a:t>), both blamed on North Korea, are good examples of state-sponsored attacks.</a:t>
            </a:r>
          </a:p>
          <a:p>
            <a:pPr algn="l"/>
            <a:endParaRPr lang="en-GB" b="0" i="0" dirty="0">
              <a:solidFill>
                <a:srgbClr val="45545F"/>
              </a:solidFill>
              <a:effectLst/>
              <a:latin typeface="Open Sans" panose="020B0606030504020204" pitchFamily="34" charset="0"/>
            </a:endParaRPr>
          </a:p>
          <a:p>
            <a:pPr algn="l"/>
            <a:r>
              <a:rPr lang="en-GB" b="0" i="0" dirty="0">
                <a:solidFill>
                  <a:srgbClr val="45545F"/>
                </a:solidFill>
                <a:effectLst/>
                <a:latin typeface="Open Sans" panose="020B0606030504020204" pitchFamily="34" charset="0"/>
              </a:rPr>
              <a:t>China's Great Cannon (</a:t>
            </a:r>
            <a:r>
              <a:rPr lang="en-GB" b="0" i="0" dirty="0">
                <a:solidFill>
                  <a:srgbClr val="007C9E"/>
                </a:solidFill>
                <a:effectLst/>
                <a:latin typeface="Open Sans" panose="020B0606030504020204" pitchFamily="34" charset="0"/>
                <a:hlinkClick r:id="rId5"/>
              </a:rPr>
              <a:t>computerworld.com/ article/2908504/</a:t>
            </a:r>
            <a:r>
              <a:rPr lang="en-GB" b="0" i="0" dirty="0" err="1">
                <a:solidFill>
                  <a:srgbClr val="007C9E"/>
                </a:solidFill>
                <a:effectLst/>
                <a:latin typeface="Open Sans" panose="020B0606030504020204" pitchFamily="34" charset="0"/>
                <a:hlinkClick r:id="rId5"/>
              </a:rPr>
              <a:t>thegreat</a:t>
            </a:r>
            <a:r>
              <a:rPr lang="en-GB" b="0" i="0" dirty="0">
                <a:solidFill>
                  <a:srgbClr val="007C9E"/>
                </a:solidFill>
                <a:effectLst/>
                <a:latin typeface="Open Sans" panose="020B0606030504020204" pitchFamily="34" charset="0"/>
                <a:hlinkClick r:id="rId5"/>
              </a:rPr>
              <a:t>- cannon-</a:t>
            </a:r>
            <a:r>
              <a:rPr lang="en-GB" b="0" i="0" dirty="0" err="1">
                <a:solidFill>
                  <a:srgbClr val="007C9E"/>
                </a:solidFill>
                <a:effectLst/>
                <a:latin typeface="Open Sans" panose="020B0606030504020204" pitchFamily="34" charset="0"/>
                <a:hlinkClick r:id="rId5"/>
              </a:rPr>
              <a:t>ofchina</a:t>
            </a:r>
            <a:r>
              <a:rPr lang="en-GB" b="0" i="0" dirty="0">
                <a:solidFill>
                  <a:srgbClr val="007C9E"/>
                </a:solidFill>
                <a:effectLst/>
                <a:latin typeface="Open Sans" panose="020B0606030504020204" pitchFamily="34" charset="0"/>
                <a:hlinkClick r:id="rId5"/>
              </a:rPr>
              <a:t>- enforcesinternetcensorship.html</a:t>
            </a:r>
            <a:r>
              <a:rPr lang="en-GB" b="0" i="0" dirty="0">
                <a:solidFill>
                  <a:srgbClr val="45545F"/>
                </a:solidFill>
                <a:effectLst/>
                <a:latin typeface="Open Sans" panose="020B0606030504020204" pitchFamily="34" charset="0"/>
              </a:rPr>
              <a:t>) is a good example of how nation states can deploy significant cybersecurity resources to achieve their aims.</a:t>
            </a:r>
          </a:p>
        </p:txBody>
      </p:sp>
    </p:spTree>
    <p:extLst>
      <p:ext uri="{BB962C8B-B14F-4D97-AF65-F5344CB8AC3E}">
        <p14:creationId xmlns:p14="http://schemas.microsoft.com/office/powerpoint/2010/main" val="1609265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5545F"/>
                </a:solidFill>
                <a:effectLst/>
                <a:latin typeface="Open Sans" panose="020B0606030504020204" pitchFamily="34" charset="0"/>
              </a:rPr>
              <a:t>SIM swap fraud is a good illustration of organized crime-type activity (</a:t>
            </a:r>
            <a:r>
              <a:rPr lang="en-US" b="0" i="0" dirty="0">
                <a:solidFill>
                  <a:srgbClr val="007C9E"/>
                </a:solidFill>
                <a:effectLst/>
                <a:latin typeface="Open Sans" panose="020B0606030504020204" pitchFamily="34" charset="0"/>
                <a:hlinkClick r:id="rId3"/>
              </a:rPr>
              <a:t>digitaltrends.com/mobile/sim-swap-fraud-explained</a:t>
            </a:r>
            <a:r>
              <a:rPr lang="en-US" b="0" i="0" dirty="0">
                <a:solidFill>
                  <a:srgbClr val="45545F"/>
                </a:solidFill>
                <a:effectLst/>
                <a:latin typeface="Open Sans" panose="020B0606030504020204" pitchFamily="34" charset="0"/>
              </a:rPr>
              <a:t>).</a:t>
            </a:r>
          </a:p>
          <a:p>
            <a:pPr algn="l"/>
            <a:endParaRPr lang="en-US" b="0" i="0" dirty="0">
              <a:solidFill>
                <a:srgbClr val="45545F"/>
              </a:solidFill>
              <a:effectLst/>
              <a:latin typeface="Open Sans" panose="020B0606030504020204" pitchFamily="34" charset="0"/>
            </a:endParaRPr>
          </a:p>
          <a:p>
            <a:pPr algn="l"/>
            <a:r>
              <a:rPr lang="en-US" b="0" i="0" dirty="0">
                <a:solidFill>
                  <a:srgbClr val="45545F"/>
                </a:solidFill>
                <a:effectLst/>
                <a:latin typeface="Open Sans" panose="020B0606030504020204" pitchFamily="34" charset="0"/>
              </a:rPr>
              <a:t>The Garmin ransomware incident illustrates the blurred lines between criminal syndicates, state groups, and intent/motivation (</a:t>
            </a:r>
            <a:r>
              <a:rPr lang="en-US" b="0" i="0" dirty="0">
                <a:solidFill>
                  <a:srgbClr val="007C9E"/>
                </a:solidFill>
                <a:effectLst/>
                <a:latin typeface="Open Sans" panose="020B0606030504020204" pitchFamily="34" charset="0"/>
                <a:hlinkClick r:id="rId4"/>
              </a:rPr>
              <a:t>zdnet.com/article/hacker-gang-behind-garmin-attack-doesnt-have-a-history-of-stealing-user-data</a:t>
            </a:r>
            <a:r>
              <a:rPr lang="en-US" b="0" i="0" dirty="0">
                <a:solidFill>
                  <a:srgbClr val="45545F"/>
                </a:solidFill>
                <a:effectLst/>
                <a:latin typeface="Open Sans" panose="020B0606030504020204" pitchFamily="34" charset="0"/>
              </a:rPr>
              <a:t>).</a:t>
            </a:r>
          </a:p>
          <a:p>
            <a:endParaRPr lang="en-US" i="0" dirty="0"/>
          </a:p>
        </p:txBody>
      </p:sp>
      <p:sp>
        <p:nvSpPr>
          <p:cNvPr id="4" name="Slide Number Placeholder 3"/>
          <p:cNvSpPr>
            <a:spLocks noGrp="1"/>
          </p:cNvSpPr>
          <p:nvPr>
            <p:ph type="sldNum" sz="quarter" idx="5"/>
          </p:nvPr>
        </p:nvSpPr>
        <p:spPr/>
        <p:txBody>
          <a:bodyPr/>
          <a:lstStyle/>
          <a:p>
            <a:fld id="{F0DDA35F-9E58-5D40-92C1-D8C7631003B0}" type="slidenum">
              <a:rPr lang="en-US" smtClean="0"/>
              <a:t>8</a:t>
            </a:fld>
            <a:endParaRPr lang="en-US" dirty="0"/>
          </a:p>
        </p:txBody>
      </p:sp>
    </p:spTree>
    <p:extLst>
      <p:ext uri="{BB962C8B-B14F-4D97-AF65-F5344CB8AC3E}">
        <p14:creationId xmlns:p14="http://schemas.microsoft.com/office/powerpoint/2010/main" val="3231218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5545F"/>
                </a:solidFill>
                <a:effectLst/>
                <a:latin typeface="Open Sans" panose="020B0606030504020204" pitchFamily="34" charset="0"/>
              </a:rPr>
              <a:t>The Capital One (</a:t>
            </a:r>
            <a:r>
              <a:rPr lang="en-GB" b="0" i="0" dirty="0">
                <a:solidFill>
                  <a:srgbClr val="007C9E"/>
                </a:solidFill>
                <a:effectLst/>
                <a:latin typeface="Open Sans" panose="020B0606030504020204" pitchFamily="34" charset="0"/>
                <a:hlinkClick r:id="rId3"/>
              </a:rPr>
              <a:t>scmagazine.com/home/security-news/capital-one-breach-exposes-not-just-data-but-dangers-of-cloud-misconfigurations</a:t>
            </a:r>
            <a:r>
              <a:rPr lang="en-GB" b="0" i="0" dirty="0">
                <a:solidFill>
                  <a:srgbClr val="45545F"/>
                </a:solidFill>
                <a:effectLst/>
                <a:latin typeface="Open Sans" panose="020B0606030504020204" pitchFamily="34" charset="0"/>
              </a:rPr>
              <a:t>) and Twitter (</a:t>
            </a:r>
            <a:r>
              <a:rPr lang="en-GB" b="0" i="0" dirty="0">
                <a:solidFill>
                  <a:srgbClr val="007C9E"/>
                </a:solidFill>
                <a:effectLst/>
                <a:latin typeface="Open Sans" panose="020B0606030504020204" pitchFamily="34" charset="0"/>
                <a:hlinkClick r:id="rId4"/>
              </a:rPr>
              <a:t>vice.com/</a:t>
            </a:r>
            <a:r>
              <a:rPr lang="en-GB" b="0" i="0" dirty="0" err="1">
                <a:solidFill>
                  <a:srgbClr val="007C9E"/>
                </a:solidFill>
                <a:effectLst/>
                <a:latin typeface="Open Sans" panose="020B0606030504020204" pitchFamily="34" charset="0"/>
                <a:hlinkClick r:id="rId4"/>
              </a:rPr>
              <a:t>en_us</a:t>
            </a:r>
            <a:r>
              <a:rPr lang="en-GB" b="0" i="0" dirty="0">
                <a:solidFill>
                  <a:srgbClr val="007C9E"/>
                </a:solidFill>
                <a:effectLst/>
                <a:latin typeface="Open Sans" panose="020B0606030504020204" pitchFamily="34" charset="0"/>
                <a:hlinkClick r:id="rId4"/>
              </a:rPr>
              <a:t>/article/jgxd3d/twitter-insider-access-panel-account-hacks-</a:t>
            </a:r>
            <a:r>
              <a:rPr lang="en-GB" b="0" i="0" dirty="0" err="1">
                <a:solidFill>
                  <a:srgbClr val="007C9E"/>
                </a:solidFill>
                <a:effectLst/>
                <a:latin typeface="Open Sans" panose="020B0606030504020204" pitchFamily="34" charset="0"/>
                <a:hlinkClick r:id="rId4"/>
              </a:rPr>
              <a:t>biden</a:t>
            </a:r>
            <a:r>
              <a:rPr lang="en-GB" b="0" i="0" dirty="0">
                <a:solidFill>
                  <a:srgbClr val="007C9E"/>
                </a:solidFill>
                <a:effectLst/>
                <a:latin typeface="Open Sans" panose="020B0606030504020204" pitchFamily="34" charset="0"/>
                <a:hlinkClick r:id="rId4"/>
              </a:rPr>
              <a:t>-uber-</a:t>
            </a:r>
            <a:r>
              <a:rPr lang="en-GB" b="0" i="0" dirty="0" err="1">
                <a:solidFill>
                  <a:srgbClr val="007C9E"/>
                </a:solidFill>
                <a:effectLst/>
                <a:latin typeface="Open Sans" panose="020B0606030504020204" pitchFamily="34" charset="0"/>
                <a:hlinkClick r:id="rId4"/>
              </a:rPr>
              <a:t>bezos</a:t>
            </a:r>
            <a:r>
              <a:rPr lang="en-GB" b="0" i="0" dirty="0">
                <a:solidFill>
                  <a:srgbClr val="45545F"/>
                </a:solidFill>
                <a:effectLst/>
                <a:latin typeface="Open Sans" panose="020B0606030504020204" pitchFamily="34" charset="0"/>
              </a:rPr>
              <a:t>) breaches are good examples of insider threat.</a:t>
            </a:r>
            <a:endParaRPr lang="en-US" b="1" i="0" dirty="0"/>
          </a:p>
        </p:txBody>
      </p:sp>
      <p:sp>
        <p:nvSpPr>
          <p:cNvPr id="4" name="Slide Number Placeholder 3"/>
          <p:cNvSpPr>
            <a:spLocks noGrp="1"/>
          </p:cNvSpPr>
          <p:nvPr>
            <p:ph type="sldNum" sz="quarter" idx="5"/>
          </p:nvPr>
        </p:nvSpPr>
        <p:spPr/>
        <p:txBody>
          <a:bodyPr/>
          <a:lstStyle/>
          <a:p>
            <a:fld id="{F0DDA35F-9E58-5D40-92C1-D8C7631003B0}" type="slidenum">
              <a:rPr lang="en-US" smtClean="0"/>
              <a:t>9</a:t>
            </a:fld>
            <a:endParaRPr lang="en-US" dirty="0"/>
          </a:p>
        </p:txBody>
      </p:sp>
    </p:spTree>
    <p:extLst>
      <p:ext uri="{BB962C8B-B14F-4D97-AF65-F5344CB8AC3E}">
        <p14:creationId xmlns:p14="http://schemas.microsoft.com/office/powerpoint/2010/main" val="220270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developing new attack vectors is one of the capabilities that distinguishes threat actor groups.</a:t>
            </a: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10</a:t>
            </a:fld>
            <a:endParaRPr lang="en-US" dirty="0"/>
          </a:p>
        </p:txBody>
      </p:sp>
    </p:spTree>
    <p:extLst>
      <p:ext uri="{BB962C8B-B14F-4D97-AF65-F5344CB8AC3E}">
        <p14:creationId xmlns:p14="http://schemas.microsoft.com/office/powerpoint/2010/main" val="25240904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Lesson">
    <p:spTree>
      <p:nvGrpSpPr>
        <p:cNvPr id="1" name=""/>
        <p:cNvGrpSpPr/>
        <p:nvPr/>
      </p:nvGrpSpPr>
      <p:grpSpPr>
        <a:xfrm>
          <a:off x="0" y="0"/>
          <a:ext cx="0" cy="0"/>
          <a:chOff x="0" y="0"/>
          <a:chExt cx="0" cy="0"/>
        </a:xfrm>
      </p:grpSpPr>
      <p:sp>
        <p:nvSpPr>
          <p:cNvPr id="3" name="Rectangle: Single Corner Rounded 2">
            <a:extLst>
              <a:ext uri="{FF2B5EF4-FFF2-40B4-BE49-F238E27FC236}">
                <a16:creationId xmlns="" xmlns:a16="http://schemas.microsoft.com/office/drawing/2014/main" id="{89D54FF8-0097-4E4C-A337-D0D5F09F5D9E}"/>
              </a:ext>
            </a:extLst>
          </p:cNvPr>
          <p:cNvSpPr/>
          <p:nvPr userDrawn="1"/>
        </p:nvSpPr>
        <p:spPr>
          <a:xfrm flipV="1">
            <a:off x="408561" y="331611"/>
            <a:ext cx="8326878" cy="3443110"/>
          </a:xfrm>
          <a:prstGeom prst="round1Rect">
            <a:avLst>
              <a:gd name="adj" fmla="val 14091"/>
            </a:avLst>
          </a:prstGeom>
          <a:solidFill>
            <a:schemeClr val="tx2"/>
          </a:solidFill>
          <a:ln w="28575" cap="flat" cmpd="sng" algn="ctr">
            <a:solidFill>
              <a:schemeClr val="tx2"/>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3" name="Title 1">
            <a:extLst>
              <a:ext uri="{FF2B5EF4-FFF2-40B4-BE49-F238E27FC236}">
                <a16:creationId xmlns="" xmlns:a16="http://schemas.microsoft.com/office/drawing/2014/main" id="{B2FEEEDD-0751-854A-9852-93F3EA02290E}"/>
              </a:ext>
            </a:extLst>
          </p:cNvPr>
          <p:cNvSpPr>
            <a:spLocks noGrp="1"/>
          </p:cNvSpPr>
          <p:nvPr>
            <p:ph type="ctrTitle"/>
          </p:nvPr>
        </p:nvSpPr>
        <p:spPr>
          <a:xfrm>
            <a:off x="650366" y="1767385"/>
            <a:ext cx="7981244" cy="1153236"/>
          </a:xfrm>
          <a:prstGeom prst="rect">
            <a:avLst/>
          </a:prstGeom>
        </p:spPr>
        <p:txBody>
          <a:bodyPr lIns="0" rIns="0" anchor="t"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14" name="Subtitle 2">
            <a:extLst>
              <a:ext uri="{FF2B5EF4-FFF2-40B4-BE49-F238E27FC236}">
                <a16:creationId xmlns="" xmlns:a16="http://schemas.microsoft.com/office/drawing/2014/main" id="{658038CC-5DF0-1545-A424-EA63B177F16F}"/>
              </a:ext>
            </a:extLst>
          </p:cNvPr>
          <p:cNvSpPr>
            <a:spLocks noGrp="1"/>
          </p:cNvSpPr>
          <p:nvPr>
            <p:ph type="subTitle" idx="1"/>
          </p:nvPr>
        </p:nvSpPr>
        <p:spPr>
          <a:xfrm>
            <a:off x="650366" y="1051278"/>
            <a:ext cx="7981244" cy="489656"/>
          </a:xfrm>
        </p:spPr>
        <p:txBody>
          <a:bodyPr lIns="0" rIns="0">
            <a:noAutofit/>
          </a:bodyPr>
          <a:lstStyle>
            <a:lvl1pPr marL="0" indent="0" algn="l">
              <a:spcBef>
                <a:spcPts val="0"/>
              </a:spcBef>
              <a:buNone/>
              <a:defRPr sz="36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 xmlns:a16="http://schemas.microsoft.com/office/drawing/2014/main" id="{859BC51B-7E40-1041-A8C3-D54CE59B1C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4084809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Glossary Term Definition">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 xmlns:a16="http://schemas.microsoft.com/office/drawing/2014/main" id="{8FB19520-E82C-4B3B-A166-692B3551D135}"/>
              </a:ext>
            </a:extLst>
          </p:cNvPr>
          <p:cNvSpPr>
            <a:spLocks noGrp="1"/>
          </p:cNvSpPr>
          <p:nvPr>
            <p:ph type="body" sz="quarter" idx="13" hasCustomPrompt="1"/>
          </p:nvPr>
        </p:nvSpPr>
        <p:spPr>
          <a:xfrm>
            <a:off x="1752600" y="944984"/>
            <a:ext cx="7054516" cy="571500"/>
          </a:xfrm>
        </p:spPr>
        <p:txBody>
          <a:bodyPr/>
          <a:lstStyle>
            <a:lvl1pPr marL="0" indent="0" algn="l" defTabSz="342900" rtl="0" eaLnBrk="1" latinLnBrk="0" hangingPunct="1">
              <a:spcBef>
                <a:spcPct val="20000"/>
              </a:spcBef>
              <a:buClr>
                <a:schemeClr val="accent1"/>
              </a:buClr>
              <a:buFont typeface="Arial"/>
              <a:buNone/>
              <a:defRPr lang="en-US" sz="1800" b="0" kern="1200" dirty="0" smtClean="0">
                <a:solidFill>
                  <a:schemeClr val="accent5"/>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4" name="Text Placeholder 2">
            <a:extLst>
              <a:ext uri="{FF2B5EF4-FFF2-40B4-BE49-F238E27FC236}">
                <a16:creationId xmlns="" xmlns:a16="http://schemas.microsoft.com/office/drawing/2014/main" id="{1C8B6186-7A8B-DC46-9466-DB72DE79C1AC}"/>
              </a:ext>
            </a:extLst>
          </p:cNvPr>
          <p:cNvSpPr>
            <a:spLocks noGrp="1"/>
          </p:cNvSpPr>
          <p:nvPr>
            <p:ph idx="1"/>
          </p:nvPr>
        </p:nvSpPr>
        <p:spPr>
          <a:xfrm>
            <a:off x="341924" y="1696454"/>
            <a:ext cx="8460152" cy="295657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pic>
        <p:nvPicPr>
          <p:cNvPr id="17" name="Picture 16" descr="CompTIA_logo.wmf">
            <a:extLst>
              <a:ext uri="{FF2B5EF4-FFF2-40B4-BE49-F238E27FC236}">
                <a16:creationId xmlns="" xmlns:a16="http://schemas.microsoft.com/office/drawing/2014/main" id="{A660B38B-C7D9-D944-83F2-8500759A1B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8" name="Picture 100" descr="book">
            <a:extLst>
              <a:ext uri="{FF2B5EF4-FFF2-40B4-BE49-F238E27FC236}">
                <a16:creationId xmlns="" xmlns:a16="http://schemas.microsoft.com/office/drawing/2014/main" id="{7659040C-5D30-DA49-B1E6-5E966016C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 xmlns:a16="http://schemas.microsoft.com/office/drawing/2014/main" id="{D086BE5C-1A93-4076-AB7D-D776F88BF9C2}"/>
              </a:ext>
            </a:extLst>
          </p:cNvPr>
          <p:cNvPicPr>
            <a:picLocks/>
          </p:cNvPicPr>
          <p:nvPr/>
        </p:nvPicPr>
        <p:blipFill>
          <a:blip r:embed="rId4"/>
          <a:stretch>
            <a:fillRect/>
          </a:stretch>
        </p:blipFill>
        <p:spPr>
          <a:xfrm>
            <a:off x="-18288" y="4443006"/>
            <a:ext cx="9180576" cy="384048"/>
          </a:xfrm>
          <a:prstGeom prst="rect">
            <a:avLst/>
          </a:prstGeom>
        </p:spPr>
      </p:pic>
      <p:pic>
        <p:nvPicPr>
          <p:cNvPr id="12" name="Picture 100" descr="book">
            <a:extLst>
              <a:ext uri="{FF2B5EF4-FFF2-40B4-BE49-F238E27FC236}">
                <a16:creationId xmlns="" xmlns:a16="http://schemas.microsoft.com/office/drawing/2014/main" id="{20973258-CC8D-48BF-90F9-A966CF2B9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 xmlns:a16="http://schemas.microsoft.com/office/drawing/2014/main" id="{B481E94E-763D-4370-9E90-396E8B9F51AB}"/>
              </a:ext>
            </a:extLst>
          </p:cNvPr>
          <p:cNvSpPr>
            <a:spLocks noGrp="1"/>
          </p:cNvSpPr>
          <p:nvPr>
            <p:ph type="ftr" sz="quarter" idx="14"/>
          </p:nvPr>
        </p:nvSpPr>
        <p:spPr/>
        <p:txBody>
          <a:bodyPr/>
          <a:lstStyle/>
          <a:p>
            <a:r>
              <a:rPr lang="en-GB"/>
              <a:t>CompTIA Security+ Lesson 2 | Copyright © 2020 CompTIA Properties, LLC. All Rights Reserved.  |  CompTIA.org</a:t>
            </a:r>
            <a:endParaRPr lang="en-US" dirty="0"/>
          </a:p>
        </p:txBody>
      </p:sp>
      <p:sp>
        <p:nvSpPr>
          <p:cNvPr id="3" name="Slide Number Placeholder 2">
            <a:extLst>
              <a:ext uri="{FF2B5EF4-FFF2-40B4-BE49-F238E27FC236}">
                <a16:creationId xmlns="" xmlns:a16="http://schemas.microsoft.com/office/drawing/2014/main" id="{D96E1092-443E-439F-91D9-8B8BA1ECC835}"/>
              </a:ext>
            </a:extLst>
          </p:cNvPr>
          <p:cNvSpPr>
            <a:spLocks noGrp="1"/>
          </p:cNvSpPr>
          <p:nvPr>
            <p:ph type="sldNum" sz="quarter" idx="15"/>
          </p:nvPr>
        </p:nvSpPr>
        <p:spPr/>
        <p:txBody>
          <a:bodyPr/>
          <a:lstStyle/>
          <a:p>
            <a:fld id="{B7CF8A19-3A9E-4ABC-B336-2FDDE321C72D}" type="slidenum">
              <a:rPr lang="en-US" smtClean="0"/>
              <a:pPr/>
              <a:t>‹#›</a:t>
            </a:fld>
            <a:endParaRPr lang="en-US"/>
          </a:p>
        </p:txBody>
      </p:sp>
      <p:pic>
        <p:nvPicPr>
          <p:cNvPr id="11" name="Picture 10">
            <a:extLst>
              <a:ext uri="{FF2B5EF4-FFF2-40B4-BE49-F238E27FC236}">
                <a16:creationId xmlns="" xmlns:a16="http://schemas.microsoft.com/office/drawing/2014/main" id="{71E8AE99-0311-4829-83E6-CEC0775CB439}"/>
              </a:ext>
            </a:extLst>
          </p:cNvPr>
          <p:cNvPicPr>
            <a:picLocks/>
          </p:cNvPicPr>
          <p:nvPr userDrawn="1"/>
        </p:nvPicPr>
        <p:blipFill>
          <a:blip r:embed="rId4"/>
          <a:stretch>
            <a:fillRect/>
          </a:stretch>
        </p:blipFill>
        <p:spPr>
          <a:xfrm>
            <a:off x="-18288" y="4443006"/>
            <a:ext cx="9180576" cy="384048"/>
          </a:xfrm>
          <a:prstGeom prst="rect">
            <a:avLst/>
          </a:prstGeom>
        </p:spPr>
      </p:pic>
      <p:pic>
        <p:nvPicPr>
          <p:cNvPr id="15" name="Picture 100" descr="book">
            <a:extLst>
              <a:ext uri="{FF2B5EF4-FFF2-40B4-BE49-F238E27FC236}">
                <a16:creationId xmlns="" xmlns:a16="http://schemas.microsoft.com/office/drawing/2014/main" id="{0A442202-335A-4564-9473-4BB9D3129C0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244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ands-On Activityold">
    <p:spTree>
      <p:nvGrpSpPr>
        <p:cNvPr id="1" name=""/>
        <p:cNvGrpSpPr/>
        <p:nvPr/>
      </p:nvGrpSpPr>
      <p:grpSpPr>
        <a:xfrm>
          <a:off x="0" y="0"/>
          <a:ext cx="0" cy="0"/>
          <a:chOff x="0" y="0"/>
          <a:chExt cx="0" cy="0"/>
        </a:xfrm>
      </p:grpSpPr>
      <p:sp>
        <p:nvSpPr>
          <p:cNvPr id="11" name="Text Placeholder 2">
            <a:extLst>
              <a:ext uri="{FF2B5EF4-FFF2-40B4-BE49-F238E27FC236}">
                <a16:creationId xmlns="" xmlns:a16="http://schemas.microsoft.com/office/drawing/2014/main" id="{62593A58-0959-CB4D-8C6B-BF10FB4E9B2C}"/>
              </a:ext>
            </a:extLst>
          </p:cNvPr>
          <p:cNvSpPr>
            <a:spLocks noGrp="1"/>
          </p:cNvSpPr>
          <p:nvPr>
            <p:ph idx="1" hasCustomPrompt="1"/>
          </p:nvPr>
        </p:nvSpPr>
        <p:spPr>
          <a:xfrm>
            <a:off x="341924" y="980348"/>
            <a:ext cx="6802679"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 xmlns:a16="http://schemas.microsoft.com/office/drawing/2014/main" id="{67C22BF4-CE2A-B54A-B1D6-2812AD7BCBD9}"/>
              </a:ext>
            </a:extLst>
          </p:cNvPr>
          <p:cNvPicPr>
            <a:picLocks noChangeAspect="1"/>
          </p:cNvPicPr>
          <p:nvPr userDrawn="1"/>
        </p:nvPicPr>
        <p:blipFill>
          <a:blip r:embed="rId2"/>
          <a:stretch>
            <a:fillRect/>
          </a:stretch>
        </p:blipFill>
        <p:spPr>
          <a:xfrm>
            <a:off x="7215509" y="3683725"/>
            <a:ext cx="1605176"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pic>
        <p:nvPicPr>
          <p:cNvPr id="15" name="Picture 14" descr="CompTIA_logo.wmf">
            <a:extLst>
              <a:ext uri="{FF2B5EF4-FFF2-40B4-BE49-F238E27FC236}">
                <a16:creationId xmlns="" xmlns:a16="http://schemas.microsoft.com/office/drawing/2014/main" id="{7C6D3784-9980-4349-B5E5-5AAE6F7E51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2" name="Footer Placeholder 1">
            <a:extLst>
              <a:ext uri="{FF2B5EF4-FFF2-40B4-BE49-F238E27FC236}">
                <a16:creationId xmlns="" xmlns:a16="http://schemas.microsoft.com/office/drawing/2014/main" id="{3A2E83E6-9A59-464C-8762-83227755E34E}"/>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3" name="Slide Number Placeholder 2">
            <a:extLst>
              <a:ext uri="{FF2B5EF4-FFF2-40B4-BE49-F238E27FC236}">
                <a16:creationId xmlns="" xmlns:a16="http://schemas.microsoft.com/office/drawing/2014/main" id="{AF22B7D2-CF03-448D-9562-1B5072D25D01}"/>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3115742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nds-On Activity">
    <p:spTree>
      <p:nvGrpSpPr>
        <p:cNvPr id="1" name=""/>
        <p:cNvGrpSpPr/>
        <p:nvPr/>
      </p:nvGrpSpPr>
      <p:grpSpPr>
        <a:xfrm>
          <a:off x="0" y="0"/>
          <a:ext cx="0" cy="0"/>
          <a:chOff x="0" y="0"/>
          <a:chExt cx="0" cy="0"/>
        </a:xfrm>
      </p:grpSpPr>
      <p:sp>
        <p:nvSpPr>
          <p:cNvPr id="16" name="Rectangle: Single Corner Rounded 15">
            <a:extLst>
              <a:ext uri="{FF2B5EF4-FFF2-40B4-BE49-F238E27FC236}">
                <a16:creationId xmlns="" xmlns:a16="http://schemas.microsoft.com/office/drawing/2014/main"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 xmlns:a16="http://schemas.microsoft.com/office/drawing/2014/main"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3" name="Footer Placeholder 2">
            <a:extLst>
              <a:ext uri="{FF2B5EF4-FFF2-40B4-BE49-F238E27FC236}">
                <a16:creationId xmlns="" xmlns:a16="http://schemas.microsoft.com/office/drawing/2014/main" id="{715C7DD6-3E03-4C74-AA30-9E1DF61252FB}"/>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grpSp>
        <p:nvGrpSpPr>
          <p:cNvPr id="6" name="Group 5">
            <a:extLst>
              <a:ext uri="{FF2B5EF4-FFF2-40B4-BE49-F238E27FC236}">
                <a16:creationId xmlns="" xmlns:a16="http://schemas.microsoft.com/office/drawing/2014/main" id="{7A9BFAA4-B692-4B26-BF12-35D369620B7C}"/>
              </a:ext>
            </a:extLst>
          </p:cNvPr>
          <p:cNvGrpSpPr/>
          <p:nvPr userDrawn="1"/>
        </p:nvGrpSpPr>
        <p:grpSpPr>
          <a:xfrm>
            <a:off x="7001303" y="3391133"/>
            <a:ext cx="1857606" cy="1445424"/>
            <a:chOff x="6939887" y="3391133"/>
            <a:chExt cx="1857606" cy="1445424"/>
          </a:xfrm>
        </p:grpSpPr>
        <p:pic>
          <p:nvPicPr>
            <p:cNvPr id="8" name="Picture 7">
              <a:extLst>
                <a:ext uri="{FF2B5EF4-FFF2-40B4-BE49-F238E27FC236}">
                  <a16:creationId xmlns="" xmlns:a16="http://schemas.microsoft.com/office/drawing/2014/main" id="{F1F8C84A-B36C-4ECA-A942-6D94950145A7}"/>
                </a:ext>
              </a:extLst>
            </p:cNvPr>
            <p:cNvPicPr>
              <a:picLocks noChangeAspect="1"/>
            </p:cNvPicPr>
            <p:nvPr/>
          </p:nvPicPr>
          <p:blipFill>
            <a:blip r:embed="rId2"/>
            <a:stretch>
              <a:fillRect/>
            </a:stretch>
          </p:blipFill>
          <p:spPr>
            <a:xfrm>
              <a:off x="6984242" y="3391133"/>
              <a:ext cx="1768897" cy="1100033"/>
            </a:xfrm>
            <a:prstGeom prst="rect">
              <a:avLst/>
            </a:prstGeom>
          </p:spPr>
        </p:pic>
        <p:sp>
          <p:nvSpPr>
            <p:cNvPr id="5" name="TextBox 4">
              <a:extLst>
                <a:ext uri="{FF2B5EF4-FFF2-40B4-BE49-F238E27FC236}">
                  <a16:creationId xmlns="" xmlns:a16="http://schemas.microsoft.com/office/drawing/2014/main" id="{8B880B59-FC96-477E-AC99-8876E161C9DA}"/>
                </a:ext>
              </a:extLst>
            </p:cNvPr>
            <p:cNvSpPr txBox="1"/>
            <p:nvPr/>
          </p:nvSpPr>
          <p:spPr>
            <a:xfrm>
              <a:off x="6939887" y="4467225"/>
              <a:ext cx="1857606" cy="369332"/>
            </a:xfrm>
            <a:prstGeom prst="rect">
              <a:avLst/>
            </a:prstGeom>
            <a:noFill/>
          </p:spPr>
          <p:txBody>
            <a:bodyPr wrap="square" rtlCol="0">
              <a:spAutoFit/>
            </a:bodyPr>
            <a:lstStyle/>
            <a:p>
              <a:pPr algn="ctr"/>
              <a:r>
                <a:rPr lang="en-US" dirty="0"/>
                <a:t>Lab Activity</a:t>
              </a:r>
            </a:p>
          </p:txBody>
        </p:sp>
      </p:grpSp>
      <p:sp>
        <p:nvSpPr>
          <p:cNvPr id="11" name="Text Placeholder 2">
            <a:extLst>
              <a:ext uri="{FF2B5EF4-FFF2-40B4-BE49-F238E27FC236}">
                <a16:creationId xmlns="" xmlns:a16="http://schemas.microsoft.com/office/drawing/2014/main" id="{6D55877A-36DD-4C5F-9261-0D426EBA0161}"/>
              </a:ext>
            </a:extLst>
          </p:cNvPr>
          <p:cNvSpPr>
            <a:spLocks noGrp="1"/>
          </p:cNvSpPr>
          <p:nvPr>
            <p:ph idx="1"/>
          </p:nvPr>
        </p:nvSpPr>
        <p:spPr>
          <a:xfrm>
            <a:off x="341924" y="1514902"/>
            <a:ext cx="6659379" cy="3167002"/>
          </a:xfrm>
          <a:prstGeom prst="rect">
            <a:avLst/>
          </a:prstGeom>
        </p:spPr>
        <p:txBody>
          <a:bodyPr vert="horz" lIns="91440" tIns="45720" rIns="91440" bIns="45720" rtlCol="0">
            <a:noAutofit/>
          </a:bodyPr>
          <a:lstStyle>
            <a:lvl1pPr>
              <a:buClr>
                <a:schemeClr val="accent6"/>
              </a:buClr>
              <a:defRPr>
                <a:solidFill>
                  <a:srgbClr val="45545F"/>
                </a:solidFill>
              </a:defRPr>
            </a:lvl1pPr>
            <a:lvl2pPr>
              <a:buClr>
                <a:schemeClr val="accent6"/>
              </a:buClr>
              <a:defRPr/>
            </a:lvl2pPr>
            <a:lvl3pPr>
              <a:buClr>
                <a:schemeClr val="accent6"/>
              </a:buClr>
              <a:defRPr/>
            </a:lvl3pPr>
          </a:lstStyle>
          <a:p>
            <a:pPr lvl="0"/>
            <a:r>
              <a:rPr lang="en-US"/>
              <a:t>Click to edit Master text styles</a:t>
            </a:r>
          </a:p>
          <a:p>
            <a:pPr lvl="1"/>
            <a:r>
              <a:rPr lang="en-US"/>
              <a:t>Second level</a:t>
            </a:r>
          </a:p>
          <a:p>
            <a:pPr lvl="2"/>
            <a:r>
              <a:rPr lang="en-US"/>
              <a:t>Third level</a:t>
            </a:r>
          </a:p>
        </p:txBody>
      </p:sp>
      <p:sp>
        <p:nvSpPr>
          <p:cNvPr id="10" name="Rectangle: Single Corner Rounded 9">
            <a:extLst>
              <a:ext uri="{FF2B5EF4-FFF2-40B4-BE49-F238E27FC236}">
                <a16:creationId xmlns="" xmlns:a16="http://schemas.microsoft.com/office/drawing/2014/main" id="{F4A4D6FD-54DB-4A85-9C3A-6A0AD67AE608}"/>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7" name="Slide Number Placeholder 4">
            <a:extLst>
              <a:ext uri="{FF2B5EF4-FFF2-40B4-BE49-F238E27FC236}">
                <a16:creationId xmlns="" xmlns:a16="http://schemas.microsoft.com/office/drawing/2014/main" id="{83E662A3-41EF-4757-9E50-3874C3C5EA2C}"/>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spTree>
    <p:extLst>
      <p:ext uri="{BB962C8B-B14F-4D97-AF65-F5344CB8AC3E}">
        <p14:creationId xmlns:p14="http://schemas.microsoft.com/office/powerpoint/2010/main" val="3198385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Hands-On Activity No Placeholder">
    <p:spTree>
      <p:nvGrpSpPr>
        <p:cNvPr id="1" name=""/>
        <p:cNvGrpSpPr/>
        <p:nvPr/>
      </p:nvGrpSpPr>
      <p:grpSpPr>
        <a:xfrm>
          <a:off x="0" y="0"/>
          <a:ext cx="0" cy="0"/>
          <a:chOff x="0" y="0"/>
          <a:chExt cx="0" cy="0"/>
        </a:xfrm>
      </p:grpSpPr>
      <p:sp>
        <p:nvSpPr>
          <p:cNvPr id="16" name="Rectangle: Single Corner Rounded 15">
            <a:extLst>
              <a:ext uri="{FF2B5EF4-FFF2-40B4-BE49-F238E27FC236}">
                <a16:creationId xmlns="" xmlns:a16="http://schemas.microsoft.com/office/drawing/2014/main"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 xmlns:a16="http://schemas.microsoft.com/office/drawing/2014/main"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3" name="Footer Placeholder 2">
            <a:extLst>
              <a:ext uri="{FF2B5EF4-FFF2-40B4-BE49-F238E27FC236}">
                <a16:creationId xmlns="" xmlns:a16="http://schemas.microsoft.com/office/drawing/2014/main" id="{715C7DD6-3E03-4C74-AA30-9E1DF61252FB}"/>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9" name="Rectangle: Single Corner Rounded 8">
            <a:extLst>
              <a:ext uri="{FF2B5EF4-FFF2-40B4-BE49-F238E27FC236}">
                <a16:creationId xmlns="" xmlns:a16="http://schemas.microsoft.com/office/drawing/2014/main" id="{9201DA1E-285E-4174-99B5-67C7A0E0BEEE}"/>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4" name="Slide Number Placeholder 4">
            <a:extLst>
              <a:ext uri="{FF2B5EF4-FFF2-40B4-BE49-F238E27FC236}">
                <a16:creationId xmlns="" xmlns:a16="http://schemas.microsoft.com/office/drawing/2014/main" id="{47E8E379-9528-47D0-BE38-B1667C9AAF6A}"/>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grpSp>
        <p:nvGrpSpPr>
          <p:cNvPr id="20" name="Group 19">
            <a:extLst>
              <a:ext uri="{FF2B5EF4-FFF2-40B4-BE49-F238E27FC236}">
                <a16:creationId xmlns="" xmlns:a16="http://schemas.microsoft.com/office/drawing/2014/main" id="{90AA7588-F08A-4C2F-8FCC-50BF3BFD4CB8}"/>
              </a:ext>
            </a:extLst>
          </p:cNvPr>
          <p:cNvGrpSpPr/>
          <p:nvPr userDrawn="1"/>
        </p:nvGrpSpPr>
        <p:grpSpPr>
          <a:xfrm>
            <a:off x="2688609" y="1912735"/>
            <a:ext cx="3766782" cy="2711800"/>
            <a:chOff x="5985300" y="2769916"/>
            <a:chExt cx="3766782" cy="2711800"/>
          </a:xfrm>
        </p:grpSpPr>
        <p:pic>
          <p:nvPicPr>
            <p:cNvPr id="21" name="Picture 20">
              <a:extLst>
                <a:ext uri="{FF2B5EF4-FFF2-40B4-BE49-F238E27FC236}">
                  <a16:creationId xmlns="" xmlns:a16="http://schemas.microsoft.com/office/drawing/2014/main" id="{B95E04F8-2845-45C8-8476-65CF2AA8F8CC}"/>
                </a:ext>
              </a:extLst>
            </p:cNvPr>
            <p:cNvPicPr>
              <a:picLocks noChangeAspect="1"/>
            </p:cNvPicPr>
            <p:nvPr/>
          </p:nvPicPr>
          <p:blipFill>
            <a:blip r:embed="rId2"/>
            <a:stretch>
              <a:fillRect/>
            </a:stretch>
          </p:blipFill>
          <p:spPr>
            <a:xfrm>
              <a:off x="5985300" y="2769916"/>
              <a:ext cx="3766782" cy="2342468"/>
            </a:xfrm>
            <a:prstGeom prst="rect">
              <a:avLst/>
            </a:prstGeom>
          </p:spPr>
        </p:pic>
        <p:sp>
          <p:nvSpPr>
            <p:cNvPr id="22" name="TextBox 21">
              <a:extLst>
                <a:ext uri="{FF2B5EF4-FFF2-40B4-BE49-F238E27FC236}">
                  <a16:creationId xmlns="" xmlns:a16="http://schemas.microsoft.com/office/drawing/2014/main" id="{27C7DA21-150C-46CB-8FC9-068C0AD2E3DE}"/>
                </a:ext>
              </a:extLst>
            </p:cNvPr>
            <p:cNvSpPr txBox="1"/>
            <p:nvPr/>
          </p:nvSpPr>
          <p:spPr>
            <a:xfrm>
              <a:off x="6136276" y="5112384"/>
              <a:ext cx="3615806" cy="369332"/>
            </a:xfrm>
            <a:prstGeom prst="rect">
              <a:avLst/>
            </a:prstGeom>
            <a:noFill/>
          </p:spPr>
          <p:txBody>
            <a:bodyPr wrap="square" rtlCol="0">
              <a:spAutoFit/>
            </a:bodyPr>
            <a:lstStyle/>
            <a:p>
              <a:pPr algn="ctr"/>
              <a:r>
                <a:rPr lang="en-US" dirty="0"/>
                <a:t>Performance-based Question</a:t>
              </a:r>
            </a:p>
          </p:txBody>
        </p:sp>
      </p:grpSp>
    </p:spTree>
    <p:extLst>
      <p:ext uri="{BB962C8B-B14F-4D97-AF65-F5344CB8AC3E}">
        <p14:creationId xmlns:p14="http://schemas.microsoft.com/office/powerpoint/2010/main" val="2337764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inds-On Activity">
    <p:spTree>
      <p:nvGrpSpPr>
        <p:cNvPr id="1" name=""/>
        <p:cNvGrpSpPr/>
        <p:nvPr/>
      </p:nvGrpSpPr>
      <p:grpSpPr>
        <a:xfrm>
          <a:off x="0" y="0"/>
          <a:ext cx="0" cy="0"/>
          <a:chOff x="0" y="0"/>
          <a:chExt cx="0" cy="0"/>
        </a:xfrm>
      </p:grpSpPr>
      <p:sp>
        <p:nvSpPr>
          <p:cNvPr id="16" name="Rectangle: Single Corner Rounded 15">
            <a:extLst>
              <a:ext uri="{FF2B5EF4-FFF2-40B4-BE49-F238E27FC236}">
                <a16:creationId xmlns="" xmlns:a16="http://schemas.microsoft.com/office/drawing/2014/main"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 xmlns:a16="http://schemas.microsoft.com/office/drawing/2014/main"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3" name="Footer Placeholder 2">
            <a:extLst>
              <a:ext uri="{FF2B5EF4-FFF2-40B4-BE49-F238E27FC236}">
                <a16:creationId xmlns="" xmlns:a16="http://schemas.microsoft.com/office/drawing/2014/main" id="{715C7DD6-3E03-4C74-AA30-9E1DF61252FB}"/>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11" name="Text Placeholder 2">
            <a:extLst>
              <a:ext uri="{FF2B5EF4-FFF2-40B4-BE49-F238E27FC236}">
                <a16:creationId xmlns="" xmlns:a16="http://schemas.microsoft.com/office/drawing/2014/main" id="{6D55877A-36DD-4C5F-9261-0D426EBA0161}"/>
              </a:ext>
            </a:extLst>
          </p:cNvPr>
          <p:cNvSpPr>
            <a:spLocks noGrp="1"/>
          </p:cNvSpPr>
          <p:nvPr>
            <p:ph idx="1"/>
          </p:nvPr>
        </p:nvSpPr>
        <p:spPr>
          <a:xfrm>
            <a:off x="341924" y="1514902"/>
            <a:ext cx="6659379" cy="3167002"/>
          </a:xfrm>
          <a:prstGeom prst="rect">
            <a:avLst/>
          </a:prstGeom>
        </p:spPr>
        <p:txBody>
          <a:bodyPr vert="horz" lIns="91440" tIns="45720" rIns="91440" bIns="45720" rtlCol="0">
            <a:noAutofit/>
          </a:bodyPr>
          <a:lstStyle>
            <a:lvl1pPr>
              <a:buClr>
                <a:schemeClr val="accent6"/>
              </a:buClr>
              <a:defRPr>
                <a:solidFill>
                  <a:srgbClr val="45545F"/>
                </a:solidFill>
              </a:defRPr>
            </a:lvl1pPr>
            <a:lvl2pPr>
              <a:buClr>
                <a:schemeClr val="accent6"/>
              </a:buClr>
              <a:defRPr/>
            </a:lvl2pPr>
            <a:lvl3pPr>
              <a:buClr>
                <a:schemeClr val="accent6"/>
              </a:buClr>
              <a:defRPr/>
            </a:lvl3pPr>
          </a:lstStyle>
          <a:p>
            <a:pPr lvl="0"/>
            <a:r>
              <a:rPr lang="en-US"/>
              <a:t>Click to edit Master text styles</a:t>
            </a:r>
          </a:p>
          <a:p>
            <a:pPr lvl="1"/>
            <a:r>
              <a:rPr lang="en-US"/>
              <a:t>Second level</a:t>
            </a:r>
          </a:p>
          <a:p>
            <a:pPr lvl="2"/>
            <a:r>
              <a:rPr lang="en-US"/>
              <a:t>Third level</a:t>
            </a:r>
          </a:p>
        </p:txBody>
      </p:sp>
      <p:grpSp>
        <p:nvGrpSpPr>
          <p:cNvPr id="2" name="Group 1">
            <a:extLst>
              <a:ext uri="{FF2B5EF4-FFF2-40B4-BE49-F238E27FC236}">
                <a16:creationId xmlns="" xmlns:a16="http://schemas.microsoft.com/office/drawing/2014/main" id="{DF2E275B-D0A1-499E-B4C2-E7EF3CFF42FA}"/>
              </a:ext>
            </a:extLst>
          </p:cNvPr>
          <p:cNvGrpSpPr/>
          <p:nvPr userDrawn="1"/>
        </p:nvGrpSpPr>
        <p:grpSpPr>
          <a:xfrm>
            <a:off x="7001303" y="3574771"/>
            <a:ext cx="1857606" cy="1261786"/>
            <a:chOff x="7001303" y="3574771"/>
            <a:chExt cx="1857606" cy="1261786"/>
          </a:xfrm>
        </p:grpSpPr>
        <p:sp>
          <p:nvSpPr>
            <p:cNvPr id="5" name="TextBox 4">
              <a:extLst>
                <a:ext uri="{FF2B5EF4-FFF2-40B4-BE49-F238E27FC236}">
                  <a16:creationId xmlns="" xmlns:a16="http://schemas.microsoft.com/office/drawing/2014/main" id="{8B880B59-FC96-477E-AC99-8876E161C9DA}"/>
                </a:ext>
              </a:extLst>
            </p:cNvPr>
            <p:cNvSpPr txBox="1"/>
            <p:nvPr/>
          </p:nvSpPr>
          <p:spPr>
            <a:xfrm>
              <a:off x="7001303" y="4467225"/>
              <a:ext cx="1857606" cy="369332"/>
            </a:xfrm>
            <a:prstGeom prst="rect">
              <a:avLst/>
            </a:prstGeom>
            <a:noFill/>
          </p:spPr>
          <p:txBody>
            <a:bodyPr wrap="square" rtlCol="0">
              <a:spAutoFit/>
            </a:bodyPr>
            <a:lstStyle/>
            <a:p>
              <a:pPr algn="ctr"/>
              <a:r>
                <a:rPr lang="en-US" dirty="0"/>
                <a:t>Review Activity</a:t>
              </a:r>
            </a:p>
          </p:txBody>
        </p:sp>
        <p:pic>
          <p:nvPicPr>
            <p:cNvPr id="10" name="Picture 9">
              <a:extLst>
                <a:ext uri="{FF2B5EF4-FFF2-40B4-BE49-F238E27FC236}">
                  <a16:creationId xmlns="" xmlns:a16="http://schemas.microsoft.com/office/drawing/2014/main" id="{EC3E252C-D736-4920-BB1B-1216044AAE14}"/>
                </a:ext>
              </a:extLst>
            </p:cNvPr>
            <p:cNvPicPr>
              <a:picLocks noChangeAspect="1"/>
            </p:cNvPicPr>
            <p:nvPr/>
          </p:nvPicPr>
          <p:blipFill>
            <a:blip r:embed="rId2"/>
            <a:stretch>
              <a:fillRect/>
            </a:stretch>
          </p:blipFill>
          <p:spPr>
            <a:xfrm>
              <a:off x="7123910" y="3574771"/>
              <a:ext cx="1612392" cy="883222"/>
            </a:xfrm>
            <a:prstGeom prst="rect">
              <a:avLst/>
            </a:prstGeom>
          </p:spPr>
        </p:pic>
      </p:grpSp>
      <p:sp>
        <p:nvSpPr>
          <p:cNvPr id="9" name="Rectangle: Single Corner Rounded 8">
            <a:extLst>
              <a:ext uri="{FF2B5EF4-FFF2-40B4-BE49-F238E27FC236}">
                <a16:creationId xmlns="" xmlns:a16="http://schemas.microsoft.com/office/drawing/2014/main" id="{F09CB82B-7DA3-44C1-858D-A783D973D756}"/>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5" name="Slide Number Placeholder 4">
            <a:extLst>
              <a:ext uri="{FF2B5EF4-FFF2-40B4-BE49-F238E27FC236}">
                <a16:creationId xmlns="" xmlns:a16="http://schemas.microsoft.com/office/drawing/2014/main" id="{528EE9A7-6869-43EB-B3EB-B87835E22100}"/>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spTree>
    <p:extLst>
      <p:ext uri="{BB962C8B-B14F-4D97-AF65-F5344CB8AC3E}">
        <p14:creationId xmlns:p14="http://schemas.microsoft.com/office/powerpoint/2010/main" val="3241009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inds-On Activity No Placeholder">
    <p:spTree>
      <p:nvGrpSpPr>
        <p:cNvPr id="1" name=""/>
        <p:cNvGrpSpPr/>
        <p:nvPr/>
      </p:nvGrpSpPr>
      <p:grpSpPr>
        <a:xfrm>
          <a:off x="0" y="0"/>
          <a:ext cx="0" cy="0"/>
          <a:chOff x="0" y="0"/>
          <a:chExt cx="0" cy="0"/>
        </a:xfrm>
      </p:grpSpPr>
      <p:sp>
        <p:nvSpPr>
          <p:cNvPr id="16" name="Rectangle: Single Corner Rounded 15">
            <a:extLst>
              <a:ext uri="{FF2B5EF4-FFF2-40B4-BE49-F238E27FC236}">
                <a16:creationId xmlns="" xmlns:a16="http://schemas.microsoft.com/office/drawing/2014/main"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 xmlns:a16="http://schemas.microsoft.com/office/drawing/2014/main"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3" name="Footer Placeholder 2">
            <a:extLst>
              <a:ext uri="{FF2B5EF4-FFF2-40B4-BE49-F238E27FC236}">
                <a16:creationId xmlns="" xmlns:a16="http://schemas.microsoft.com/office/drawing/2014/main" id="{715C7DD6-3E03-4C74-AA30-9E1DF61252FB}"/>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grpSp>
        <p:nvGrpSpPr>
          <p:cNvPr id="2" name="Group 1">
            <a:extLst>
              <a:ext uri="{FF2B5EF4-FFF2-40B4-BE49-F238E27FC236}">
                <a16:creationId xmlns="" xmlns:a16="http://schemas.microsoft.com/office/drawing/2014/main" id="{1A6F56E2-EBEE-400F-B199-8C62B496267D}"/>
              </a:ext>
            </a:extLst>
          </p:cNvPr>
          <p:cNvGrpSpPr/>
          <p:nvPr userDrawn="1"/>
        </p:nvGrpSpPr>
        <p:grpSpPr>
          <a:xfrm>
            <a:off x="2657124" y="2157377"/>
            <a:ext cx="3829752" cy="2467158"/>
            <a:chOff x="2657124" y="2157377"/>
            <a:chExt cx="3829752" cy="2467158"/>
          </a:xfrm>
        </p:grpSpPr>
        <p:sp>
          <p:nvSpPr>
            <p:cNvPr id="5" name="TextBox 4">
              <a:extLst>
                <a:ext uri="{FF2B5EF4-FFF2-40B4-BE49-F238E27FC236}">
                  <a16:creationId xmlns="" xmlns:a16="http://schemas.microsoft.com/office/drawing/2014/main" id="{8B880B59-FC96-477E-AC99-8876E161C9DA}"/>
                </a:ext>
              </a:extLst>
            </p:cNvPr>
            <p:cNvSpPr txBox="1"/>
            <p:nvPr userDrawn="1"/>
          </p:nvSpPr>
          <p:spPr>
            <a:xfrm>
              <a:off x="3718685" y="4255203"/>
              <a:ext cx="1857606" cy="369332"/>
            </a:xfrm>
            <a:prstGeom prst="rect">
              <a:avLst/>
            </a:prstGeom>
            <a:noFill/>
          </p:spPr>
          <p:txBody>
            <a:bodyPr wrap="square" rtlCol="0">
              <a:spAutoFit/>
            </a:bodyPr>
            <a:lstStyle/>
            <a:p>
              <a:pPr algn="ctr"/>
              <a:r>
                <a:rPr lang="en-US" dirty="0"/>
                <a:t>Review Activity</a:t>
              </a:r>
            </a:p>
          </p:txBody>
        </p:sp>
        <p:pic>
          <p:nvPicPr>
            <p:cNvPr id="9" name="Picture 8">
              <a:extLst>
                <a:ext uri="{FF2B5EF4-FFF2-40B4-BE49-F238E27FC236}">
                  <a16:creationId xmlns="" xmlns:a16="http://schemas.microsoft.com/office/drawing/2014/main" id="{A1DD35B9-236A-48FB-B81D-ABE61ABF61AE}"/>
                </a:ext>
              </a:extLst>
            </p:cNvPr>
            <p:cNvPicPr>
              <a:picLocks noChangeAspect="1"/>
            </p:cNvPicPr>
            <p:nvPr userDrawn="1"/>
          </p:nvPicPr>
          <p:blipFill>
            <a:blip r:embed="rId2"/>
            <a:stretch>
              <a:fillRect/>
            </a:stretch>
          </p:blipFill>
          <p:spPr>
            <a:xfrm>
              <a:off x="2657124" y="2157377"/>
              <a:ext cx="3829752" cy="2097826"/>
            </a:xfrm>
            <a:prstGeom prst="rect">
              <a:avLst/>
            </a:prstGeom>
          </p:spPr>
        </p:pic>
      </p:grpSp>
      <p:sp>
        <p:nvSpPr>
          <p:cNvPr id="8" name="Rectangle: Single Corner Rounded 7">
            <a:extLst>
              <a:ext uri="{FF2B5EF4-FFF2-40B4-BE49-F238E27FC236}">
                <a16:creationId xmlns="" xmlns:a16="http://schemas.microsoft.com/office/drawing/2014/main" id="{A7FC97FC-6077-4324-B6E8-1B34BAA4F872}"/>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3" name="Slide Number Placeholder 4">
            <a:extLst>
              <a:ext uri="{FF2B5EF4-FFF2-40B4-BE49-F238E27FC236}">
                <a16:creationId xmlns="" xmlns:a16="http://schemas.microsoft.com/office/drawing/2014/main" id="{9E3C3FA5-F228-402B-ACE9-FA3417311D68}"/>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spTree>
    <p:extLst>
      <p:ext uri="{BB962C8B-B14F-4D97-AF65-F5344CB8AC3E}">
        <p14:creationId xmlns:p14="http://schemas.microsoft.com/office/powerpoint/2010/main" val="2400902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Summary">
    <p:spTree>
      <p:nvGrpSpPr>
        <p:cNvPr id="1" name=""/>
        <p:cNvGrpSpPr/>
        <p:nvPr/>
      </p:nvGrpSpPr>
      <p:grpSpPr>
        <a:xfrm>
          <a:off x="0" y="0"/>
          <a:ext cx="0" cy="0"/>
          <a:chOff x="0" y="0"/>
          <a:chExt cx="0" cy="0"/>
        </a:xfrm>
      </p:grpSpPr>
      <p:sp>
        <p:nvSpPr>
          <p:cNvPr id="16" name="Rectangle: Single Corner Rounded 15">
            <a:extLst>
              <a:ext uri="{FF2B5EF4-FFF2-40B4-BE49-F238E27FC236}">
                <a16:creationId xmlns="" xmlns:a16="http://schemas.microsoft.com/office/drawing/2014/main" id="{52AC8521-3410-4C4A-B7A5-D78B8E51BD90}"/>
              </a:ext>
            </a:extLst>
          </p:cNvPr>
          <p:cNvSpPr/>
          <p:nvPr/>
        </p:nvSpPr>
        <p:spPr>
          <a:xfrm flipV="1">
            <a:off x="408561" y="331611"/>
            <a:ext cx="8326878" cy="2889261"/>
          </a:xfrm>
          <a:prstGeom prst="round1Rect">
            <a:avLst>
              <a:gd name="adj" fmla="val 14091"/>
            </a:avLst>
          </a:prstGeom>
          <a:solidFill>
            <a:schemeClr val="accent1"/>
          </a:solidFill>
          <a:ln w="28575" cap="flat" cmpd="sng" algn="ctr">
            <a:solidFill>
              <a:schemeClr val="accent1"/>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19" name="Title 1">
            <a:extLst>
              <a:ext uri="{FF2B5EF4-FFF2-40B4-BE49-F238E27FC236}">
                <a16:creationId xmlns="" xmlns:a16="http://schemas.microsoft.com/office/drawing/2014/main" id="{261C2E7D-BB67-4F0C-87F1-756FC1974276}"/>
              </a:ext>
            </a:extLst>
          </p:cNvPr>
          <p:cNvSpPr>
            <a:spLocks noGrp="1"/>
          </p:cNvSpPr>
          <p:nvPr>
            <p:ph type="ctrTitle" hasCustomPrompt="1"/>
          </p:nvPr>
        </p:nvSpPr>
        <p:spPr>
          <a:xfrm>
            <a:off x="650366" y="1767385"/>
            <a:ext cx="7981244" cy="1153236"/>
          </a:xfrm>
          <a:prstGeom prst="rect">
            <a:avLst/>
          </a:prstGeom>
        </p:spPr>
        <p:txBody>
          <a:bodyPr lIns="0" rIns="0" anchor="t" anchorCtr="0">
            <a:noAutofit/>
          </a:bodyPr>
          <a:lstStyle>
            <a:lvl1pPr algn="l">
              <a:spcBef>
                <a:spcPts val="0"/>
              </a:spcBef>
              <a:defRPr sz="2400" b="0">
                <a:solidFill>
                  <a:schemeClr val="bg1"/>
                </a:solidFill>
                <a:latin typeface="+mn-lt"/>
              </a:defRPr>
            </a:lvl1pPr>
          </a:lstStyle>
          <a:p>
            <a:r>
              <a:rPr lang="en-US" dirty="0"/>
              <a:t>Summary</a:t>
            </a:r>
          </a:p>
        </p:txBody>
      </p:sp>
      <p:sp>
        <p:nvSpPr>
          <p:cNvPr id="20" name="Subtitle 2">
            <a:extLst>
              <a:ext uri="{FF2B5EF4-FFF2-40B4-BE49-F238E27FC236}">
                <a16:creationId xmlns="" xmlns:a16="http://schemas.microsoft.com/office/drawing/2014/main" id="{CC6DF4C4-B555-4514-B737-CAA82E353FFE}"/>
              </a:ext>
            </a:extLst>
          </p:cNvPr>
          <p:cNvSpPr>
            <a:spLocks noGrp="1"/>
          </p:cNvSpPr>
          <p:nvPr>
            <p:ph type="subTitle" idx="1"/>
          </p:nvPr>
        </p:nvSpPr>
        <p:spPr>
          <a:xfrm>
            <a:off x="650366" y="1051278"/>
            <a:ext cx="7981244" cy="489656"/>
          </a:xfrm>
        </p:spPr>
        <p:txBody>
          <a:bodyPr lIns="0" rIns="0">
            <a:noAutofit/>
          </a:bodyPr>
          <a:lstStyle>
            <a:lvl1pPr marL="0" indent="0" algn="l">
              <a:spcBef>
                <a:spcPts val="0"/>
              </a:spcBef>
              <a:buNone/>
              <a:defRPr sz="36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3" name="Footer Placeholder 2">
            <a:extLst>
              <a:ext uri="{FF2B5EF4-FFF2-40B4-BE49-F238E27FC236}">
                <a16:creationId xmlns="" xmlns:a16="http://schemas.microsoft.com/office/drawing/2014/main" id="{715C7DD6-3E03-4C74-AA30-9E1DF61252FB}"/>
              </a:ext>
            </a:extLst>
          </p:cNvPr>
          <p:cNvSpPr>
            <a:spLocks noGrp="1"/>
          </p:cNvSpPr>
          <p:nvPr>
            <p:ph type="ftr" sz="quarter" idx="10"/>
          </p:nvPr>
        </p:nvSpPr>
        <p:spPr>
          <a:xfrm>
            <a:off x="1064525" y="4869623"/>
            <a:ext cx="5274860" cy="274637"/>
          </a:xfrm>
        </p:spPr>
        <p:txBody>
          <a:bodyPr/>
          <a:lstStyle/>
          <a:p>
            <a:r>
              <a:rPr lang="en-GB"/>
              <a:t>CompTIA Security+ Lesson 2 | Copyright © 2020 CompTIA Properties, LLC. All Rights Reserved.  |  CompTIA.org</a:t>
            </a:r>
            <a:endParaRPr lang="en-US" dirty="0"/>
          </a:p>
        </p:txBody>
      </p:sp>
      <p:sp>
        <p:nvSpPr>
          <p:cNvPr id="4" name="Slide Number Placeholder 3">
            <a:extLst>
              <a:ext uri="{FF2B5EF4-FFF2-40B4-BE49-F238E27FC236}">
                <a16:creationId xmlns="" xmlns:a16="http://schemas.microsoft.com/office/drawing/2014/main" id="{F45D6186-F9C3-4452-A790-21388D9B0969}"/>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7" name="Picture 6">
            <a:extLst>
              <a:ext uri="{FF2B5EF4-FFF2-40B4-BE49-F238E27FC236}">
                <a16:creationId xmlns="" xmlns:a16="http://schemas.microsoft.com/office/drawing/2014/main" id="{510239CA-8F80-4A08-B566-F2EB5C02D6B6}"/>
              </a:ext>
            </a:extLst>
          </p:cNvPr>
          <p:cNvPicPr>
            <a:picLocks noChangeAspect="1"/>
          </p:cNvPicPr>
          <p:nvPr/>
        </p:nvPicPr>
        <p:blipFill>
          <a:blip r:embed="rId2"/>
          <a:stretch>
            <a:fillRect/>
          </a:stretch>
        </p:blipFill>
        <p:spPr>
          <a:xfrm>
            <a:off x="6447760" y="3741031"/>
            <a:ext cx="2696240" cy="1402469"/>
          </a:xfrm>
          <a:prstGeom prst="rect">
            <a:avLst/>
          </a:prstGeom>
        </p:spPr>
      </p:pic>
      <p:pic>
        <p:nvPicPr>
          <p:cNvPr id="9" name="Picture 8">
            <a:extLst>
              <a:ext uri="{FF2B5EF4-FFF2-40B4-BE49-F238E27FC236}">
                <a16:creationId xmlns="" xmlns:a16="http://schemas.microsoft.com/office/drawing/2014/main" id="{239C023D-BE38-44E3-B6B2-E185DAF0A46B}"/>
              </a:ext>
            </a:extLst>
          </p:cNvPr>
          <p:cNvPicPr>
            <a:picLocks noChangeAspect="1"/>
          </p:cNvPicPr>
          <p:nvPr userDrawn="1"/>
        </p:nvPicPr>
        <p:blipFill>
          <a:blip r:embed="rId2"/>
          <a:stretch>
            <a:fillRect/>
          </a:stretch>
        </p:blipFill>
        <p:spPr>
          <a:xfrm>
            <a:off x="6447760" y="3741031"/>
            <a:ext cx="2696240" cy="1402469"/>
          </a:xfrm>
          <a:prstGeom prst="rect">
            <a:avLst/>
          </a:prstGeom>
        </p:spPr>
      </p:pic>
    </p:spTree>
    <p:extLst>
      <p:ext uri="{BB962C8B-B14F-4D97-AF65-F5344CB8AC3E}">
        <p14:creationId xmlns:p14="http://schemas.microsoft.com/office/powerpoint/2010/main" val="4111725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eflective Questions">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715C7DD6-3E03-4C74-AA30-9E1DF61252FB}"/>
              </a:ext>
            </a:extLst>
          </p:cNvPr>
          <p:cNvSpPr>
            <a:spLocks noGrp="1"/>
          </p:cNvSpPr>
          <p:nvPr>
            <p:ph type="ftr" sz="quarter" idx="10"/>
          </p:nvPr>
        </p:nvSpPr>
        <p:spPr>
          <a:xfrm>
            <a:off x="1064525" y="4869623"/>
            <a:ext cx="5274860" cy="274637"/>
          </a:xfrm>
        </p:spPr>
        <p:txBody>
          <a:bodyPr/>
          <a:lstStyle/>
          <a:p>
            <a:r>
              <a:rPr lang="en-GB"/>
              <a:t>CompTIA Security+ Lesson 2 | Copyright © 2020 CompTIA Properties, LLC. All Rights Reserved.  |  CompTIA.org</a:t>
            </a:r>
            <a:endParaRPr lang="en-US" dirty="0"/>
          </a:p>
        </p:txBody>
      </p:sp>
      <p:sp>
        <p:nvSpPr>
          <p:cNvPr id="4" name="Slide Number Placeholder 3">
            <a:extLst>
              <a:ext uri="{FF2B5EF4-FFF2-40B4-BE49-F238E27FC236}">
                <a16:creationId xmlns="" xmlns:a16="http://schemas.microsoft.com/office/drawing/2014/main" id="{F45D6186-F9C3-4452-A790-21388D9B0969}"/>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7" name="Picture 6">
            <a:extLst>
              <a:ext uri="{FF2B5EF4-FFF2-40B4-BE49-F238E27FC236}">
                <a16:creationId xmlns="" xmlns:a16="http://schemas.microsoft.com/office/drawing/2014/main" id="{510239CA-8F80-4A08-B566-F2EB5C02D6B6}"/>
              </a:ext>
            </a:extLst>
          </p:cNvPr>
          <p:cNvPicPr>
            <a:picLocks noChangeAspect="1"/>
          </p:cNvPicPr>
          <p:nvPr/>
        </p:nvPicPr>
        <p:blipFill>
          <a:blip r:embed="rId2"/>
          <a:stretch>
            <a:fillRect/>
          </a:stretch>
        </p:blipFill>
        <p:spPr>
          <a:xfrm>
            <a:off x="6447760" y="3741031"/>
            <a:ext cx="2696240" cy="1402469"/>
          </a:xfrm>
          <a:prstGeom prst="rect">
            <a:avLst/>
          </a:prstGeom>
        </p:spPr>
      </p:pic>
      <p:pic>
        <p:nvPicPr>
          <p:cNvPr id="9" name="Picture 8">
            <a:extLst>
              <a:ext uri="{FF2B5EF4-FFF2-40B4-BE49-F238E27FC236}">
                <a16:creationId xmlns="" xmlns:a16="http://schemas.microsoft.com/office/drawing/2014/main" id="{239C023D-BE38-44E3-B6B2-E185DAF0A46B}"/>
              </a:ext>
            </a:extLst>
          </p:cNvPr>
          <p:cNvPicPr>
            <a:picLocks noChangeAspect="1"/>
          </p:cNvPicPr>
          <p:nvPr userDrawn="1"/>
        </p:nvPicPr>
        <p:blipFill>
          <a:blip r:embed="rId2"/>
          <a:stretch>
            <a:fillRect/>
          </a:stretch>
        </p:blipFill>
        <p:spPr>
          <a:xfrm>
            <a:off x="6447760" y="3741031"/>
            <a:ext cx="2696240" cy="1402469"/>
          </a:xfrm>
          <a:prstGeom prst="rect">
            <a:avLst/>
          </a:prstGeom>
        </p:spPr>
      </p:pic>
      <p:sp>
        <p:nvSpPr>
          <p:cNvPr id="6" name="Title 5">
            <a:extLst>
              <a:ext uri="{FF2B5EF4-FFF2-40B4-BE49-F238E27FC236}">
                <a16:creationId xmlns="" xmlns:a16="http://schemas.microsoft.com/office/drawing/2014/main" id="{0ACF2AC2-6898-4F8D-9D90-9F13C8AD3198}"/>
              </a:ext>
            </a:extLst>
          </p:cNvPr>
          <p:cNvSpPr>
            <a:spLocks noGrp="1"/>
          </p:cNvSpPr>
          <p:nvPr>
            <p:ph type="title" hasCustomPrompt="1"/>
          </p:nvPr>
        </p:nvSpPr>
        <p:spPr/>
        <p:txBody>
          <a:bodyPr/>
          <a:lstStyle>
            <a:lvl1pPr>
              <a:defRPr/>
            </a:lvl1pPr>
          </a:lstStyle>
          <a:p>
            <a:r>
              <a:rPr lang="en-US"/>
              <a:t>Reflective Questions</a:t>
            </a:r>
            <a:endParaRPr lang="en-US" dirty="0"/>
          </a:p>
        </p:txBody>
      </p:sp>
      <p:sp>
        <p:nvSpPr>
          <p:cNvPr id="15" name="Text Placeholder 2">
            <a:extLst>
              <a:ext uri="{FF2B5EF4-FFF2-40B4-BE49-F238E27FC236}">
                <a16:creationId xmlns="" xmlns:a16="http://schemas.microsoft.com/office/drawing/2014/main" id="{B957B6C0-2ED7-4A79-B391-3F58EA10CD8C}"/>
              </a:ext>
            </a:extLst>
          </p:cNvPr>
          <p:cNvSpPr>
            <a:spLocks noGrp="1"/>
          </p:cNvSpPr>
          <p:nvPr>
            <p:ph idx="1" hasCustomPrompt="1"/>
          </p:nvPr>
        </p:nvSpPr>
        <p:spPr>
          <a:xfrm>
            <a:off x="341924" y="980348"/>
            <a:ext cx="8455567" cy="3045552"/>
          </a:xfrm>
          <a:prstGeom prst="rect">
            <a:avLst/>
          </a:prstGeom>
        </p:spPr>
        <p:txBody>
          <a:bodyPr vert="horz" lIns="91440" tIns="45720" rIns="91440" bIns="45720" rtlCol="0">
            <a:noAutofit/>
          </a:bodyPr>
          <a:lstStyle>
            <a:lvl1pPr marL="342900" indent="-342900">
              <a:buFont typeface="+mj-lt"/>
              <a:buAutoNum type="arabicPeriod"/>
              <a:defRPr/>
            </a:lvl1pPr>
          </a:lstStyle>
          <a:p>
            <a:pPr lvl="0"/>
            <a:r>
              <a:rPr lang="en-US" noProof="0" dirty="0"/>
              <a:t>Click to edit Master text styles</a:t>
            </a:r>
          </a:p>
        </p:txBody>
      </p:sp>
    </p:spTree>
    <p:extLst>
      <p:ext uri="{BB962C8B-B14F-4D97-AF65-F5344CB8AC3E}">
        <p14:creationId xmlns:p14="http://schemas.microsoft.com/office/powerpoint/2010/main" val="12988833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1046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378064"/>
            <a:ext cx="5486400" cy="2827640"/>
          </a:xfrm>
        </p:spPr>
        <p:txBody>
          <a:bodyPr>
            <a:noAutofit/>
          </a:bodyPr>
          <a:lstStyle>
            <a:lvl1pPr marL="0" indent="0">
              <a:buNone/>
              <a:defRPr sz="1800">
                <a:solidFill>
                  <a:schemeClr val="tx2"/>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792288" y="3685526"/>
            <a:ext cx="5486400" cy="603647"/>
          </a:xfrm>
        </p:spPr>
        <p:txBody>
          <a:bodyPr/>
          <a:lstStyle>
            <a:lvl1pPr marL="0" indent="0">
              <a:buNone/>
              <a:defRPr sz="1800">
                <a:solidFill>
                  <a:schemeClr val="tx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10" name="Picture 9" descr="CompTIA_logo.wmf">
            <a:extLst>
              <a:ext uri="{FF2B5EF4-FFF2-40B4-BE49-F238E27FC236}">
                <a16:creationId xmlns="" xmlns:a16="http://schemas.microsoft.com/office/drawing/2014/main" id="{864C3DE1-22DC-4B48-9954-09A38AB51E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 xmlns:a16="http://schemas.microsoft.com/office/drawing/2014/main" id="{6AD6516E-B928-442D-ABD3-DAE814C7C00C}"/>
              </a:ext>
            </a:extLst>
          </p:cNvPr>
          <p:cNvPicPr>
            <a:picLocks/>
          </p:cNvPicPr>
          <p:nvPr/>
        </p:nvPicPr>
        <p:blipFill>
          <a:blip r:embed="rId3"/>
          <a:stretch>
            <a:fillRect/>
          </a:stretch>
        </p:blipFill>
        <p:spPr>
          <a:xfrm>
            <a:off x="-18288" y="4443006"/>
            <a:ext cx="9180576" cy="384048"/>
          </a:xfrm>
          <a:prstGeom prst="rect">
            <a:avLst/>
          </a:prstGeom>
        </p:spPr>
      </p:pic>
      <p:sp>
        <p:nvSpPr>
          <p:cNvPr id="7" name="Footer Placeholder 6">
            <a:extLst>
              <a:ext uri="{FF2B5EF4-FFF2-40B4-BE49-F238E27FC236}">
                <a16:creationId xmlns="" xmlns:a16="http://schemas.microsoft.com/office/drawing/2014/main" id="{AE2DB78B-FA03-48BE-86D0-D938EC525CE3}"/>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12" name="Slide Number Placeholder 11">
            <a:extLst>
              <a:ext uri="{FF2B5EF4-FFF2-40B4-BE49-F238E27FC236}">
                <a16:creationId xmlns="" xmlns:a16="http://schemas.microsoft.com/office/drawing/2014/main" id="{5CC36B0D-83AB-4E08-B7A5-9029E6FC39D6}"/>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3" name="Title Placeholder 1">
            <a:extLst>
              <a:ext uri="{FF2B5EF4-FFF2-40B4-BE49-F238E27FC236}">
                <a16:creationId xmlns="" xmlns:a16="http://schemas.microsoft.com/office/drawing/2014/main" id="{6BE546AB-EF65-497F-9200-0147629FB370}"/>
              </a:ext>
            </a:extLst>
          </p:cNvPr>
          <p:cNvSpPr>
            <a:spLocks noGrp="1"/>
          </p:cNvSpPr>
          <p:nvPr>
            <p:ph type="title"/>
          </p:nvPr>
        </p:nvSpPr>
        <p:spPr>
          <a:xfrm>
            <a:off x="1792289" y="3190897"/>
            <a:ext cx="5486400" cy="494629"/>
          </a:xfrm>
          <a:prstGeom prst="rect">
            <a:avLst/>
          </a:prstGeom>
        </p:spPr>
        <p:txBody>
          <a:bodyPr vert="horz" lIns="91440" tIns="45720" rIns="91440" bIns="45720" rtlCol="0" anchor="ctr">
            <a:noAutofit/>
          </a:bodyPr>
          <a:lstStyle>
            <a:lvl1pPr>
              <a:defRPr sz="2000"/>
            </a:lvl1pPr>
          </a:lstStyle>
          <a:p>
            <a:r>
              <a:rPr lang="en-US"/>
              <a:t>Click to edit Master title style</a:t>
            </a:r>
            <a:endParaRPr lang="en-US" dirty="0"/>
          </a:p>
        </p:txBody>
      </p:sp>
      <p:pic>
        <p:nvPicPr>
          <p:cNvPr id="9" name="Picture 8">
            <a:extLst>
              <a:ext uri="{FF2B5EF4-FFF2-40B4-BE49-F238E27FC236}">
                <a16:creationId xmlns="" xmlns:a16="http://schemas.microsoft.com/office/drawing/2014/main" id="{3804A91A-CE86-4890-BC3D-060B8E55C733}"/>
              </a:ext>
            </a:extLst>
          </p:cNvPr>
          <p:cNvPicPr>
            <a:picLocks/>
          </p:cNvPicPr>
          <p:nvPr userDrawn="1"/>
        </p:nvPicPr>
        <p:blipFill>
          <a:blip r:embed="rId3"/>
          <a:stretch>
            <a:fillRect/>
          </a:stretch>
        </p:blipFill>
        <p:spPr>
          <a:xfrm>
            <a:off x="-18288" y="4443006"/>
            <a:ext cx="9180576" cy="384048"/>
          </a:xfrm>
          <a:prstGeom prst="rect">
            <a:avLst/>
          </a:prstGeom>
        </p:spPr>
      </p:pic>
    </p:spTree>
    <p:extLst>
      <p:ext uri="{BB962C8B-B14F-4D97-AF65-F5344CB8AC3E}">
        <p14:creationId xmlns:p14="http://schemas.microsoft.com/office/powerpoint/2010/main" val="338148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Topic">
    <p:spTree>
      <p:nvGrpSpPr>
        <p:cNvPr id="1" name=""/>
        <p:cNvGrpSpPr/>
        <p:nvPr/>
      </p:nvGrpSpPr>
      <p:grpSpPr>
        <a:xfrm>
          <a:off x="0" y="0"/>
          <a:ext cx="0" cy="0"/>
          <a:chOff x="0" y="0"/>
          <a:chExt cx="0" cy="0"/>
        </a:xfrm>
      </p:grpSpPr>
      <p:sp>
        <p:nvSpPr>
          <p:cNvPr id="16" name="Rectangle: Single Corner Rounded 15">
            <a:extLst>
              <a:ext uri="{FF2B5EF4-FFF2-40B4-BE49-F238E27FC236}">
                <a16:creationId xmlns="" xmlns:a16="http://schemas.microsoft.com/office/drawing/2014/main" id="{52AC8521-3410-4C4A-B7A5-D78B8E51BD90}"/>
              </a:ext>
            </a:extLst>
          </p:cNvPr>
          <p:cNvSpPr/>
          <p:nvPr/>
        </p:nvSpPr>
        <p:spPr>
          <a:xfrm flipV="1">
            <a:off x="408561" y="331611"/>
            <a:ext cx="8326878" cy="3443110"/>
          </a:xfrm>
          <a:prstGeom prst="round1Rect">
            <a:avLst>
              <a:gd name="adj" fmla="val 14091"/>
            </a:avLst>
          </a:prstGeom>
          <a:solidFill>
            <a:schemeClr val="accent1"/>
          </a:solidFill>
          <a:ln w="28575" cap="flat" cmpd="sng" algn="ctr">
            <a:solidFill>
              <a:schemeClr val="accent1"/>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 xmlns:a16="http://schemas.microsoft.com/office/drawing/2014/main" id="{261C2E7D-BB67-4F0C-87F1-756FC1974276}"/>
              </a:ext>
            </a:extLst>
          </p:cNvPr>
          <p:cNvSpPr>
            <a:spLocks noGrp="1"/>
          </p:cNvSpPr>
          <p:nvPr>
            <p:ph type="ctrTitle"/>
          </p:nvPr>
        </p:nvSpPr>
        <p:spPr>
          <a:xfrm>
            <a:off x="650366" y="1767385"/>
            <a:ext cx="7981244" cy="1153236"/>
          </a:xfrm>
          <a:prstGeom prst="rect">
            <a:avLst/>
          </a:prstGeom>
        </p:spPr>
        <p:txBody>
          <a:bodyPr lIns="0" rIns="0" anchor="t"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20" name="Subtitle 2">
            <a:extLst>
              <a:ext uri="{FF2B5EF4-FFF2-40B4-BE49-F238E27FC236}">
                <a16:creationId xmlns="" xmlns:a16="http://schemas.microsoft.com/office/drawing/2014/main" id="{CC6DF4C4-B555-4514-B737-CAA82E353FFE}"/>
              </a:ext>
            </a:extLst>
          </p:cNvPr>
          <p:cNvSpPr>
            <a:spLocks noGrp="1"/>
          </p:cNvSpPr>
          <p:nvPr>
            <p:ph type="subTitle" idx="1"/>
          </p:nvPr>
        </p:nvSpPr>
        <p:spPr>
          <a:xfrm>
            <a:off x="650366" y="1051278"/>
            <a:ext cx="7981244" cy="489656"/>
          </a:xfrm>
        </p:spPr>
        <p:txBody>
          <a:bodyPr lIns="0" rIns="0">
            <a:noAutofit/>
          </a:bodyPr>
          <a:lstStyle>
            <a:lvl1pPr marL="0" indent="0" algn="l">
              <a:spcBef>
                <a:spcPts val="0"/>
              </a:spcBef>
              <a:buNone/>
              <a:defRPr sz="36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3" name="Footer Placeholder 2">
            <a:extLst>
              <a:ext uri="{FF2B5EF4-FFF2-40B4-BE49-F238E27FC236}">
                <a16:creationId xmlns="" xmlns:a16="http://schemas.microsoft.com/office/drawing/2014/main" id="{715C7DD6-3E03-4C74-AA30-9E1DF61252FB}"/>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4" name="Slide Number Placeholder 3">
            <a:extLst>
              <a:ext uri="{FF2B5EF4-FFF2-40B4-BE49-F238E27FC236}">
                <a16:creationId xmlns="" xmlns:a16="http://schemas.microsoft.com/office/drawing/2014/main" id="{F45D6186-F9C3-4452-A790-21388D9B0969}"/>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19743213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27" y="75202"/>
            <a:ext cx="8455567" cy="633458"/>
          </a:xfrm>
          <a:prstGeom prst="rect">
            <a:avLst/>
          </a:prstGeom>
        </p:spPr>
        <p:txBody>
          <a:bodyPr/>
          <a:lstStyle>
            <a:lvl1pPr>
              <a:defRPr b="1">
                <a:latin typeface="+mn-lt"/>
              </a:defRPr>
            </a:lvl1pPr>
          </a:lstStyle>
          <a:p>
            <a:r>
              <a:rPr lang="en-US" dirty="0"/>
              <a:t>Click to add title</a:t>
            </a:r>
          </a:p>
        </p:txBody>
      </p:sp>
      <p:sp>
        <p:nvSpPr>
          <p:cNvPr id="3" name="Vertical Text Placeholder 2"/>
          <p:cNvSpPr>
            <a:spLocks noGrp="1"/>
          </p:cNvSpPr>
          <p:nvPr>
            <p:ph type="body" orient="vert" idx="1"/>
          </p:nvPr>
        </p:nvSpPr>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Click to edit Master text styles</a:t>
            </a:r>
          </a:p>
          <a:p>
            <a:pPr lvl="1"/>
            <a:r>
              <a:rPr lang="en-US"/>
              <a:t>Second level</a:t>
            </a:r>
          </a:p>
          <a:p>
            <a:pPr lvl="2"/>
            <a:r>
              <a:rPr lang="en-US"/>
              <a:t>Third level</a:t>
            </a:r>
          </a:p>
        </p:txBody>
      </p:sp>
      <p:pic>
        <p:nvPicPr>
          <p:cNvPr id="9" name="Picture 8" descr="CompTIA_logo.wmf">
            <a:extLst>
              <a:ext uri="{FF2B5EF4-FFF2-40B4-BE49-F238E27FC236}">
                <a16:creationId xmlns="" xmlns:a16="http://schemas.microsoft.com/office/drawing/2014/main" id="{863308DA-D7BC-384E-821F-8A3A2D1C8CE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6" name="Footer Placeholder 5">
            <a:extLst>
              <a:ext uri="{FF2B5EF4-FFF2-40B4-BE49-F238E27FC236}">
                <a16:creationId xmlns="" xmlns:a16="http://schemas.microsoft.com/office/drawing/2014/main" id="{D3FC80A7-8E0B-4AAC-882B-47FB6EB1A18A}"/>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8" name="Slide Number Placeholder 7">
            <a:extLst>
              <a:ext uri="{FF2B5EF4-FFF2-40B4-BE49-F238E27FC236}">
                <a16:creationId xmlns="" xmlns:a16="http://schemas.microsoft.com/office/drawing/2014/main" id="{D7F0388E-4226-4CD6-8F46-51A6616218D1}"/>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1602285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908539"/>
            <a:ext cx="2057400" cy="3686084"/>
          </a:xfrm>
          <a:prstGeom prst="rect">
            <a:avLst/>
          </a:prstGeom>
        </p:spPr>
        <p:txBody>
          <a:bodyPr vert="eaVert"/>
          <a:lstStyle>
            <a:lvl1pPr>
              <a:defRPr b="1">
                <a:solidFill>
                  <a:srgbClr val="45545F"/>
                </a:solidFill>
                <a:latin typeface="+mn-lt"/>
              </a:defRPr>
            </a:lvl1pPr>
          </a:lstStyle>
          <a:p>
            <a:r>
              <a:rPr lang="en-US" dirty="0"/>
              <a:t>Click to add title</a:t>
            </a:r>
          </a:p>
        </p:txBody>
      </p:sp>
      <p:sp>
        <p:nvSpPr>
          <p:cNvPr id="3" name="Vertical Text Placeholder 2"/>
          <p:cNvSpPr>
            <a:spLocks noGrp="1"/>
          </p:cNvSpPr>
          <p:nvPr>
            <p:ph type="body" orient="vert" idx="1"/>
          </p:nvPr>
        </p:nvSpPr>
        <p:spPr>
          <a:xfrm>
            <a:off x="457200" y="908539"/>
            <a:ext cx="6019800" cy="3686084"/>
          </a:xfrm>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Click to edit Master text styles</a:t>
            </a:r>
          </a:p>
          <a:p>
            <a:pPr lvl="1"/>
            <a:r>
              <a:rPr lang="en-US"/>
              <a:t>Second level</a:t>
            </a:r>
          </a:p>
          <a:p>
            <a:pPr lvl="2"/>
            <a:r>
              <a:rPr lang="en-US"/>
              <a:t>Third level</a:t>
            </a:r>
          </a:p>
        </p:txBody>
      </p:sp>
      <p:pic>
        <p:nvPicPr>
          <p:cNvPr id="9" name="Picture 8" descr="CompTIA_logo.wmf">
            <a:extLst>
              <a:ext uri="{FF2B5EF4-FFF2-40B4-BE49-F238E27FC236}">
                <a16:creationId xmlns="" xmlns:a16="http://schemas.microsoft.com/office/drawing/2014/main" id="{18730890-2F38-5A47-B746-C8A5D1CBF98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6" name="Footer Placeholder 5">
            <a:extLst>
              <a:ext uri="{FF2B5EF4-FFF2-40B4-BE49-F238E27FC236}">
                <a16:creationId xmlns="" xmlns:a16="http://schemas.microsoft.com/office/drawing/2014/main" id="{0F281E03-D481-4EFC-AB63-419550B2516E}"/>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8" name="Slide Number Placeholder 7">
            <a:extLst>
              <a:ext uri="{FF2B5EF4-FFF2-40B4-BE49-F238E27FC236}">
                <a16:creationId xmlns="" xmlns:a16="http://schemas.microsoft.com/office/drawing/2014/main" id="{86BCD7DA-0358-43E2-ACD7-68E89E669AD4}"/>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1382741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CEC3F268-D399-CD41-93EB-BC0DC0B74CB8}"/>
              </a:ext>
            </a:extLst>
          </p:cNvPr>
          <p:cNvPicPr>
            <a:picLocks noChangeAspect="1"/>
          </p:cNvPicPr>
          <p:nvPr/>
        </p:nvPicPr>
        <p:blipFill>
          <a:blip r:embed="rId2"/>
          <a:stretch>
            <a:fillRect/>
          </a:stretch>
        </p:blipFill>
        <p:spPr>
          <a:xfrm>
            <a:off x="0" y="4123764"/>
            <a:ext cx="9162288" cy="710498"/>
          </a:xfrm>
          <a:prstGeom prst="rect">
            <a:avLst/>
          </a:prstGeom>
        </p:spPr>
      </p:pic>
      <p:sp>
        <p:nvSpPr>
          <p:cNvPr id="14" name="Text Placeholder 2">
            <a:extLst>
              <a:ext uri="{FF2B5EF4-FFF2-40B4-BE49-F238E27FC236}">
                <a16:creationId xmlns="" xmlns:a16="http://schemas.microsoft.com/office/drawing/2014/main" id="{F10937EE-1C4A-CD4A-8D8B-58C6219952EB}"/>
              </a:ext>
            </a:extLst>
          </p:cNvPr>
          <p:cNvSpPr>
            <a:spLocks noGrp="1"/>
          </p:cNvSpPr>
          <p:nvPr>
            <p:ph idx="1" hasCustomPrompt="1"/>
          </p:nvPr>
        </p:nvSpPr>
        <p:spPr>
          <a:xfrm>
            <a:off x="341924" y="980349"/>
            <a:ext cx="8460152" cy="2990074"/>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sp>
        <p:nvSpPr>
          <p:cNvPr id="2" name="Footer Placeholder 1">
            <a:extLst>
              <a:ext uri="{FF2B5EF4-FFF2-40B4-BE49-F238E27FC236}">
                <a16:creationId xmlns="" xmlns:a16="http://schemas.microsoft.com/office/drawing/2014/main" id="{D70EB038-50BA-4CE6-87A2-C19FACD82379}"/>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3" name="Slide Number Placeholder 2">
            <a:extLst>
              <a:ext uri="{FF2B5EF4-FFF2-40B4-BE49-F238E27FC236}">
                <a16:creationId xmlns="" xmlns:a16="http://schemas.microsoft.com/office/drawing/2014/main" id="{2054FF0E-4A35-4E41-A39A-DB4BBF4EE009}"/>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5" name="Title Placeholder 1">
            <a:extLst>
              <a:ext uri="{FF2B5EF4-FFF2-40B4-BE49-F238E27FC236}">
                <a16:creationId xmlns="" xmlns:a16="http://schemas.microsoft.com/office/drawing/2014/main" id="{DD4CB178-C0D6-4552-8FD9-86AB0F833237}"/>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7" name="Picture 6">
            <a:extLst>
              <a:ext uri="{FF2B5EF4-FFF2-40B4-BE49-F238E27FC236}">
                <a16:creationId xmlns="" xmlns:a16="http://schemas.microsoft.com/office/drawing/2014/main" id="{4507C208-C044-46C7-83CC-E75B2ABE7C1F}"/>
              </a:ext>
            </a:extLst>
          </p:cNvPr>
          <p:cNvPicPr>
            <a:picLocks noChangeAspect="1"/>
          </p:cNvPicPr>
          <p:nvPr userDrawn="1"/>
        </p:nvPicPr>
        <p:blipFill>
          <a:blip r:embed="rId2"/>
          <a:stretch>
            <a:fillRect/>
          </a:stretch>
        </p:blipFill>
        <p:spPr>
          <a:xfrm>
            <a:off x="0" y="4123764"/>
            <a:ext cx="9162288" cy="710498"/>
          </a:xfrm>
          <a:prstGeom prst="rect">
            <a:avLst/>
          </a:prstGeom>
        </p:spPr>
      </p:pic>
    </p:spTree>
    <p:extLst>
      <p:ext uri="{BB962C8B-B14F-4D97-AF65-F5344CB8AC3E}">
        <p14:creationId xmlns:p14="http://schemas.microsoft.com/office/powerpoint/2010/main" val="1292653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FC2B283-1721-A54D-A0F1-D2BEA4930744}"/>
              </a:ext>
            </a:extLst>
          </p:cNvPr>
          <p:cNvPicPr>
            <a:picLocks/>
          </p:cNvPicPr>
          <p:nvPr/>
        </p:nvPicPr>
        <p:blipFill>
          <a:blip r:embed="rId2"/>
          <a:stretch>
            <a:fillRect/>
          </a:stretch>
        </p:blipFill>
        <p:spPr>
          <a:xfrm>
            <a:off x="-18288" y="4443006"/>
            <a:ext cx="9180576" cy="384048"/>
          </a:xfrm>
          <a:prstGeom prst="rect">
            <a:avLst/>
          </a:prstGeom>
        </p:spPr>
      </p:pic>
      <p:sp>
        <p:nvSpPr>
          <p:cNvPr id="11" name="Text Placeholder 2">
            <a:extLst>
              <a:ext uri="{FF2B5EF4-FFF2-40B4-BE49-F238E27FC236}">
                <a16:creationId xmlns="" xmlns:a16="http://schemas.microsoft.com/office/drawing/2014/main" id="{DE834EAB-3654-8444-AD99-93CDAC63F3F4}"/>
              </a:ext>
            </a:extLst>
          </p:cNvPr>
          <p:cNvSpPr>
            <a:spLocks noGrp="1"/>
          </p:cNvSpPr>
          <p:nvPr>
            <p:ph idx="1"/>
          </p:nvPr>
        </p:nvSpPr>
        <p:spPr>
          <a:xfrm>
            <a:off x="341924" y="980349"/>
            <a:ext cx="8460152" cy="332214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 xmlns:a16="http://schemas.microsoft.com/office/drawing/2014/main" id="{93B92A88-5565-4FAF-B92E-9F074FB192B3}"/>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4" name="Slide Number Placeholder 3">
            <a:extLst>
              <a:ext uri="{FF2B5EF4-FFF2-40B4-BE49-F238E27FC236}">
                <a16:creationId xmlns="" xmlns:a16="http://schemas.microsoft.com/office/drawing/2014/main" id="{8C09426C-B0A8-4657-888A-DC0D9715AEF1}"/>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2" name="Title Placeholder 1">
            <a:extLst>
              <a:ext uri="{FF2B5EF4-FFF2-40B4-BE49-F238E27FC236}">
                <a16:creationId xmlns="" xmlns:a16="http://schemas.microsoft.com/office/drawing/2014/main" id="{B89E05CC-C080-4076-B555-AC268F249F00}"/>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7" name="Picture 6">
            <a:extLst>
              <a:ext uri="{FF2B5EF4-FFF2-40B4-BE49-F238E27FC236}">
                <a16:creationId xmlns="" xmlns:a16="http://schemas.microsoft.com/office/drawing/2014/main" id="{EED3E63F-4D30-47E0-82BD-EC78D1288636}"/>
              </a:ext>
            </a:extLst>
          </p:cNvPr>
          <p:cNvPicPr>
            <a:picLocks/>
          </p:cNvPicPr>
          <p:nvPr userDrawn="1"/>
        </p:nvPicPr>
        <p:blipFill>
          <a:blip r:embed="rId2"/>
          <a:stretch>
            <a:fillRect/>
          </a:stretch>
        </p:blipFill>
        <p:spPr>
          <a:xfrm>
            <a:off x="-18288" y="4443006"/>
            <a:ext cx="9180576" cy="384048"/>
          </a:xfrm>
          <a:prstGeom prst="rect">
            <a:avLst/>
          </a:prstGeom>
        </p:spPr>
      </p:pic>
    </p:spTree>
    <p:extLst>
      <p:ext uri="{BB962C8B-B14F-4D97-AF65-F5344CB8AC3E}">
        <p14:creationId xmlns:p14="http://schemas.microsoft.com/office/powerpoint/2010/main" val="137773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5CB4C57C-BE7C-4CE4-BEEB-1CCE8258F0A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38442" y="3143794"/>
            <a:ext cx="2205558" cy="1999706"/>
          </a:xfrm>
          <a:prstGeom prst="rect">
            <a:avLst/>
          </a:prstGeom>
        </p:spPr>
      </p:pic>
      <p:sp>
        <p:nvSpPr>
          <p:cNvPr id="11"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5" name="Slide Number Placeholder 5">
            <a:extLst>
              <a:ext uri="{FF2B5EF4-FFF2-40B4-BE49-F238E27FC236}">
                <a16:creationId xmlns="" xmlns:a16="http://schemas.microsoft.com/office/drawing/2014/main" id="{357115EB-6EB9-AD43-BF51-6238C42B69E2}"/>
              </a:ext>
            </a:extLst>
          </p:cNvPr>
          <p:cNvSpPr txBox="1">
            <a:spLocks/>
          </p:cNvSpPr>
          <p:nvPr/>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endParaRPr lang="en-US" sz="675" dirty="0"/>
          </a:p>
        </p:txBody>
      </p:sp>
      <p:sp>
        <p:nvSpPr>
          <p:cNvPr id="15" name="Text Placeholder 2">
            <a:extLst>
              <a:ext uri="{FF2B5EF4-FFF2-40B4-BE49-F238E27FC236}">
                <a16:creationId xmlns="" xmlns:a16="http://schemas.microsoft.com/office/drawing/2014/main" id="{EACD82ED-3ACE-6B4E-AED2-34697AE09C35}"/>
              </a:ext>
            </a:extLst>
          </p:cNvPr>
          <p:cNvSpPr>
            <a:spLocks noGrp="1"/>
          </p:cNvSpPr>
          <p:nvPr>
            <p:ph idx="1" hasCustomPrompt="1"/>
          </p:nvPr>
        </p:nvSpPr>
        <p:spPr>
          <a:xfrm>
            <a:off x="341924" y="980349"/>
            <a:ext cx="7259879" cy="3229986"/>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4" name="Picture 13" descr="CompTIA_logo.wmf">
            <a:extLst>
              <a:ext uri="{FF2B5EF4-FFF2-40B4-BE49-F238E27FC236}">
                <a16:creationId xmlns="" xmlns:a16="http://schemas.microsoft.com/office/drawing/2014/main" id="{356AF006-7545-FE4E-BA37-FA9657065F3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2" name="Footer Placeholder 1">
            <a:extLst>
              <a:ext uri="{FF2B5EF4-FFF2-40B4-BE49-F238E27FC236}">
                <a16:creationId xmlns="" xmlns:a16="http://schemas.microsoft.com/office/drawing/2014/main" id="{A6C0E9C0-BE8A-4825-8F47-135B1034D059}"/>
              </a:ext>
            </a:extLst>
          </p:cNvPr>
          <p:cNvSpPr>
            <a:spLocks noGrp="1"/>
          </p:cNvSpPr>
          <p:nvPr>
            <p:ph type="ftr" sz="quarter" idx="10"/>
          </p:nvPr>
        </p:nvSpPr>
        <p:spPr>
          <a:xfrm>
            <a:off x="1073150" y="4869623"/>
            <a:ext cx="5874411" cy="274637"/>
          </a:xfrm>
        </p:spPr>
        <p:txBody>
          <a:bodyPr/>
          <a:lstStyle/>
          <a:p>
            <a:r>
              <a:rPr lang="en-GB"/>
              <a:t>CompTIA Security+ Lesson 2 | Copyright © 2020 CompTIA Properties, LLC. All Rights Reserved.  |  CompTIA.org</a:t>
            </a:r>
            <a:endParaRPr lang="en-US" dirty="0"/>
          </a:p>
        </p:txBody>
      </p:sp>
      <p:sp>
        <p:nvSpPr>
          <p:cNvPr id="3" name="Slide Number Placeholder 2">
            <a:extLst>
              <a:ext uri="{FF2B5EF4-FFF2-40B4-BE49-F238E27FC236}">
                <a16:creationId xmlns="" xmlns:a16="http://schemas.microsoft.com/office/drawing/2014/main" id="{0D623632-4E16-4AD5-AADC-2E340A869461}"/>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10" name="Picture 9">
            <a:extLst>
              <a:ext uri="{FF2B5EF4-FFF2-40B4-BE49-F238E27FC236}">
                <a16:creationId xmlns="" xmlns:a16="http://schemas.microsoft.com/office/drawing/2014/main" id="{0296C325-1E58-46BB-8451-0071865A1E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38442" y="3143794"/>
            <a:ext cx="2205558" cy="1999706"/>
          </a:xfrm>
          <a:prstGeom prst="rect">
            <a:avLst/>
          </a:prstGeom>
        </p:spPr>
      </p:pic>
    </p:spTree>
    <p:extLst>
      <p:ext uri="{BB962C8B-B14F-4D97-AF65-F5344CB8AC3E}">
        <p14:creationId xmlns:p14="http://schemas.microsoft.com/office/powerpoint/2010/main" val="2390461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16" name="Text Placeholder 2">
            <a:extLst>
              <a:ext uri="{FF2B5EF4-FFF2-40B4-BE49-F238E27FC236}">
                <a16:creationId xmlns="" xmlns:a16="http://schemas.microsoft.com/office/drawing/2014/main" id="{72C6F783-9286-1544-850A-F82A0510B462}"/>
              </a:ext>
            </a:extLst>
          </p:cNvPr>
          <p:cNvSpPr>
            <a:spLocks noGrp="1"/>
          </p:cNvSpPr>
          <p:nvPr>
            <p:ph idx="1"/>
          </p:nvPr>
        </p:nvSpPr>
        <p:spPr>
          <a:xfrm>
            <a:off x="341924" y="980347"/>
            <a:ext cx="8460152" cy="356759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 xmlns:a16="http://schemas.microsoft.com/office/drawing/2014/main" id="{6842D0C1-28C5-40E9-BE4A-2634E3E59F3F}"/>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3" name="Slide Number Placeholder 2">
            <a:extLst>
              <a:ext uri="{FF2B5EF4-FFF2-40B4-BE49-F238E27FC236}">
                <a16:creationId xmlns="" xmlns:a16="http://schemas.microsoft.com/office/drawing/2014/main" id="{40AF80CE-1F06-46AF-81FC-3CE6F4E76AEA}"/>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2" name="Title Placeholder 1">
            <a:extLst>
              <a:ext uri="{FF2B5EF4-FFF2-40B4-BE49-F238E27FC236}">
                <a16:creationId xmlns="" xmlns:a16="http://schemas.microsoft.com/office/drawing/2014/main" id="{F2EB0BAE-96FC-4676-99FD-45D2D9C44FC3}"/>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807182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27" y="75202"/>
            <a:ext cx="8455567" cy="633458"/>
          </a:xfrm>
          <a:prstGeom prst="rect">
            <a:avLst/>
          </a:prstGeom>
        </p:spPr>
        <p:txBody>
          <a:bodyPr/>
          <a:lstStyle>
            <a:lvl1pPr>
              <a:defRPr b="1">
                <a:latin typeface="+mn-lt"/>
              </a:defRPr>
            </a:lvl1pPr>
          </a:lstStyle>
          <a:p>
            <a:r>
              <a:rPr lang="en-US" dirty="0"/>
              <a:t>Click to add title</a:t>
            </a:r>
          </a:p>
        </p:txBody>
      </p:sp>
      <p:sp>
        <p:nvSpPr>
          <p:cNvPr id="3" name="Content Placeholder 2"/>
          <p:cNvSpPr>
            <a:spLocks noGrp="1"/>
          </p:cNvSpPr>
          <p:nvPr>
            <p:ph sz="half" idx="1"/>
          </p:nvPr>
        </p:nvSpPr>
        <p:spPr>
          <a:xfrm>
            <a:off x="341927" y="968991"/>
            <a:ext cx="4153873" cy="3376241"/>
          </a:xfrm>
        </p:spPr>
        <p:txBody>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968991"/>
            <a:ext cx="4149294" cy="3376241"/>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pic>
        <p:nvPicPr>
          <p:cNvPr id="10" name="Picture 9" descr="CompTIA_logo.wmf">
            <a:extLst>
              <a:ext uri="{FF2B5EF4-FFF2-40B4-BE49-F238E27FC236}">
                <a16:creationId xmlns="" xmlns:a16="http://schemas.microsoft.com/office/drawing/2014/main" id="{953D7D55-FF4B-144A-9A47-F9B21A50C6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 xmlns:a16="http://schemas.microsoft.com/office/drawing/2014/main" id="{23A873D3-98D7-4852-8AAA-A462C1DE9AB4}"/>
              </a:ext>
            </a:extLst>
          </p:cNvPr>
          <p:cNvPicPr>
            <a:picLocks/>
          </p:cNvPicPr>
          <p:nvPr/>
        </p:nvPicPr>
        <p:blipFill>
          <a:blip r:embed="rId3"/>
          <a:stretch>
            <a:fillRect/>
          </a:stretch>
        </p:blipFill>
        <p:spPr>
          <a:xfrm>
            <a:off x="-18288" y="4443006"/>
            <a:ext cx="9180576" cy="384048"/>
          </a:xfrm>
          <a:prstGeom prst="rect">
            <a:avLst/>
          </a:prstGeom>
        </p:spPr>
      </p:pic>
      <p:sp>
        <p:nvSpPr>
          <p:cNvPr id="7" name="Footer Placeholder 6">
            <a:extLst>
              <a:ext uri="{FF2B5EF4-FFF2-40B4-BE49-F238E27FC236}">
                <a16:creationId xmlns="" xmlns:a16="http://schemas.microsoft.com/office/drawing/2014/main" id="{20B137AA-E8FF-49AE-ADC6-417135EA1C16}"/>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11" name="Slide Number Placeholder 10">
            <a:extLst>
              <a:ext uri="{FF2B5EF4-FFF2-40B4-BE49-F238E27FC236}">
                <a16:creationId xmlns="" xmlns:a16="http://schemas.microsoft.com/office/drawing/2014/main" id="{DC271262-DE56-473E-BD86-378F68F6C885}"/>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9" name="Picture 8">
            <a:extLst>
              <a:ext uri="{FF2B5EF4-FFF2-40B4-BE49-F238E27FC236}">
                <a16:creationId xmlns="" xmlns:a16="http://schemas.microsoft.com/office/drawing/2014/main" id="{0A6890A2-1520-4E1A-89C6-0F5FBC18CB35}"/>
              </a:ext>
            </a:extLst>
          </p:cNvPr>
          <p:cNvPicPr>
            <a:picLocks/>
          </p:cNvPicPr>
          <p:nvPr userDrawn="1"/>
        </p:nvPicPr>
        <p:blipFill>
          <a:blip r:embed="rId3"/>
          <a:stretch>
            <a:fillRect/>
          </a:stretch>
        </p:blipFill>
        <p:spPr>
          <a:xfrm>
            <a:off x="-18288" y="4443006"/>
            <a:ext cx="9180576" cy="384048"/>
          </a:xfrm>
          <a:prstGeom prst="rect">
            <a:avLst/>
          </a:prstGeom>
        </p:spPr>
      </p:pic>
    </p:spTree>
    <p:extLst>
      <p:ext uri="{BB962C8B-B14F-4D97-AF65-F5344CB8AC3E}">
        <p14:creationId xmlns:p14="http://schemas.microsoft.com/office/powerpoint/2010/main" val="385396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1927" y="901954"/>
            <a:ext cx="4155461" cy="479822"/>
          </a:xfrm>
        </p:spPr>
        <p:txBody>
          <a:bodyPr anchor="b">
            <a:noAutofit/>
          </a:bodyPr>
          <a:lstStyle>
            <a:lvl1pPr marL="0" indent="0" algn="l">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41927" y="1381775"/>
            <a:ext cx="4155461"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901954"/>
            <a:ext cx="4152466" cy="479822"/>
          </a:xfrm>
        </p:spPr>
        <p:txBody>
          <a:bodyPr anchor="b">
            <a:noAutofit/>
          </a:bodyPr>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9" y="1381775"/>
            <a:ext cx="4152466"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pic>
        <p:nvPicPr>
          <p:cNvPr id="12" name="Picture 11" descr="CompTIA_logo.wmf">
            <a:extLst>
              <a:ext uri="{FF2B5EF4-FFF2-40B4-BE49-F238E27FC236}">
                <a16:creationId xmlns="" xmlns:a16="http://schemas.microsoft.com/office/drawing/2014/main" id="{9E0A0277-6F7D-464A-B7AB-99B78E17BCE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0" name="Picture 9">
            <a:extLst>
              <a:ext uri="{FF2B5EF4-FFF2-40B4-BE49-F238E27FC236}">
                <a16:creationId xmlns="" xmlns:a16="http://schemas.microsoft.com/office/drawing/2014/main" id="{D6582580-7A03-4664-A005-282697F7A0C4}"/>
              </a:ext>
            </a:extLst>
          </p:cNvPr>
          <p:cNvPicPr>
            <a:picLocks/>
          </p:cNvPicPr>
          <p:nvPr/>
        </p:nvPicPr>
        <p:blipFill>
          <a:blip r:embed="rId3"/>
          <a:stretch>
            <a:fillRect/>
          </a:stretch>
        </p:blipFill>
        <p:spPr>
          <a:xfrm>
            <a:off x="-18288" y="4443006"/>
            <a:ext cx="9180576" cy="384048"/>
          </a:xfrm>
          <a:prstGeom prst="rect">
            <a:avLst/>
          </a:prstGeom>
        </p:spPr>
      </p:pic>
      <p:sp>
        <p:nvSpPr>
          <p:cNvPr id="9" name="Footer Placeholder 8">
            <a:extLst>
              <a:ext uri="{FF2B5EF4-FFF2-40B4-BE49-F238E27FC236}">
                <a16:creationId xmlns="" xmlns:a16="http://schemas.microsoft.com/office/drawing/2014/main" id="{53DEEF49-8B9B-4812-B58D-7F40D0D48FB4}"/>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13" name="Slide Number Placeholder 12">
            <a:extLst>
              <a:ext uri="{FF2B5EF4-FFF2-40B4-BE49-F238E27FC236}">
                <a16:creationId xmlns="" xmlns:a16="http://schemas.microsoft.com/office/drawing/2014/main" id="{63498844-A48D-4E90-ADCC-5515FCFABD27}"/>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4" name="Title Placeholder 1">
            <a:extLst>
              <a:ext uri="{FF2B5EF4-FFF2-40B4-BE49-F238E27FC236}">
                <a16:creationId xmlns="" xmlns:a16="http://schemas.microsoft.com/office/drawing/2014/main" id="{9E796A2E-6B98-46DB-AA03-8CCBF05FDFE9}"/>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11" name="Picture 10">
            <a:extLst>
              <a:ext uri="{FF2B5EF4-FFF2-40B4-BE49-F238E27FC236}">
                <a16:creationId xmlns="" xmlns:a16="http://schemas.microsoft.com/office/drawing/2014/main" id="{721E786B-F8BA-4627-865F-686CBCA5D4EB}"/>
              </a:ext>
            </a:extLst>
          </p:cNvPr>
          <p:cNvPicPr>
            <a:picLocks/>
          </p:cNvPicPr>
          <p:nvPr userDrawn="1"/>
        </p:nvPicPr>
        <p:blipFill>
          <a:blip r:embed="rId3"/>
          <a:stretch>
            <a:fillRect/>
          </a:stretch>
        </p:blipFill>
        <p:spPr>
          <a:xfrm>
            <a:off x="-18288" y="4443006"/>
            <a:ext cx="9180576" cy="384048"/>
          </a:xfrm>
          <a:prstGeom prst="rect">
            <a:avLst/>
          </a:prstGeom>
        </p:spPr>
      </p:pic>
    </p:spTree>
    <p:extLst>
      <p:ext uri="{BB962C8B-B14F-4D97-AF65-F5344CB8AC3E}">
        <p14:creationId xmlns:p14="http://schemas.microsoft.com/office/powerpoint/2010/main" val="4103617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27" y="75202"/>
            <a:ext cx="8455567" cy="633458"/>
          </a:xfrm>
          <a:prstGeom prst="rect">
            <a:avLst/>
          </a:prstGeom>
        </p:spPr>
        <p:txBody>
          <a:bodyPr/>
          <a:lstStyle>
            <a:lvl1pPr>
              <a:defRPr b="1">
                <a:latin typeface="+mn-lt"/>
              </a:defRPr>
            </a:lvl1pPr>
          </a:lstStyle>
          <a:p>
            <a:r>
              <a:rPr lang="en-US" dirty="0"/>
              <a:t>Click to add title</a:t>
            </a:r>
          </a:p>
        </p:txBody>
      </p:sp>
      <p:pic>
        <p:nvPicPr>
          <p:cNvPr id="9" name="Picture 8" descr="CompTIA_logo.wmf">
            <a:extLst>
              <a:ext uri="{FF2B5EF4-FFF2-40B4-BE49-F238E27FC236}">
                <a16:creationId xmlns="" xmlns:a16="http://schemas.microsoft.com/office/drawing/2014/main" id="{1E765CB9-1B51-9D48-955D-6843AA1B95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4" name="Footer Placeholder 3">
            <a:extLst>
              <a:ext uri="{FF2B5EF4-FFF2-40B4-BE49-F238E27FC236}">
                <a16:creationId xmlns="" xmlns:a16="http://schemas.microsoft.com/office/drawing/2014/main" id="{6F98C097-D8E9-4803-892B-742AFC53C446}"/>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7" name="Slide Number Placeholder 6">
            <a:extLst>
              <a:ext uri="{FF2B5EF4-FFF2-40B4-BE49-F238E27FC236}">
                <a16:creationId xmlns="" xmlns:a16="http://schemas.microsoft.com/office/drawing/2014/main" id="{BCC5696C-27D7-4D5E-BF51-1A71B93F0442}"/>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360141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noProof="0"/>
              <a:t>Click to edit Master title style</a:t>
            </a:r>
          </a:p>
        </p:txBody>
      </p:sp>
      <p:sp>
        <p:nvSpPr>
          <p:cNvPr id="3" name="Text Placeholder 2"/>
          <p:cNvSpPr>
            <a:spLocks noGrp="1"/>
          </p:cNvSpPr>
          <p:nvPr>
            <p:ph type="body" idx="1"/>
          </p:nvPr>
        </p:nvSpPr>
        <p:spPr>
          <a:xfrm>
            <a:off x="341924" y="980348"/>
            <a:ext cx="8460152" cy="3701556"/>
          </a:xfrm>
          <a:prstGeom prst="rect">
            <a:avLst/>
          </a:prstGeom>
        </p:spPr>
        <p:txBody>
          <a:bodyPr vert="horz" lIns="91440" tIns="45720" rIns="91440" bIns="45720" rtlCol="0">
            <a:noAutofit/>
          </a:bodyPr>
          <a:lstStyle/>
          <a:p>
            <a:pPr lvl="0"/>
            <a:r>
              <a:rPr lang="en-US" noProof="0" dirty="0"/>
              <a:t>Click to edit Master text styles</a:t>
            </a:r>
          </a:p>
          <a:p>
            <a:pPr lvl="1"/>
            <a:r>
              <a:rPr lang="en-US" noProof="0" dirty="0"/>
              <a:t>Second level</a:t>
            </a:r>
          </a:p>
          <a:p>
            <a:pPr lvl="2"/>
            <a:r>
              <a:rPr lang="en-US" noProof="0" dirty="0"/>
              <a:t>Third level</a:t>
            </a:r>
          </a:p>
        </p:txBody>
      </p:sp>
      <p:sp>
        <p:nvSpPr>
          <p:cNvPr id="4" name="Footer Placeholder 3">
            <a:extLst>
              <a:ext uri="{FF2B5EF4-FFF2-40B4-BE49-F238E27FC236}">
                <a16:creationId xmlns="" xmlns:a16="http://schemas.microsoft.com/office/drawing/2014/main" id="{A500BC5A-134F-4047-9D0E-0B8E96244319}"/>
              </a:ext>
            </a:extLst>
          </p:cNvPr>
          <p:cNvSpPr>
            <a:spLocks noGrp="1"/>
          </p:cNvSpPr>
          <p:nvPr>
            <p:ph type="ftr" sz="quarter" idx="3"/>
          </p:nvPr>
        </p:nvSpPr>
        <p:spPr>
          <a:xfrm>
            <a:off x="1064525" y="4869623"/>
            <a:ext cx="7165928" cy="274637"/>
          </a:xfrm>
          <a:prstGeom prst="rect">
            <a:avLst/>
          </a:prstGeom>
        </p:spPr>
        <p:txBody>
          <a:bodyPr vert="horz" lIns="91440" tIns="45720" rIns="91440" bIns="45720" rtlCol="0" anchor="ctr"/>
          <a:lstStyle>
            <a:lvl1pPr algn="r">
              <a:defRPr sz="700" i="0" u="none">
                <a:solidFill>
                  <a:schemeClr val="accent4"/>
                </a:solidFill>
              </a:defRPr>
            </a:lvl1pPr>
          </a:lstStyle>
          <a:p>
            <a:r>
              <a:rPr lang="en-GB"/>
              <a:t>CompTIA Security+ Lesson 2 | Copyright © 2020 CompTIA Properties, LLC. All Rights Reserved.  |  CompTIA.org</a:t>
            </a:r>
            <a:endParaRPr lang="en-US" dirty="0"/>
          </a:p>
        </p:txBody>
      </p:sp>
      <p:sp>
        <p:nvSpPr>
          <p:cNvPr id="5" name="Slide Number Placeholder 4">
            <a:extLst>
              <a:ext uri="{FF2B5EF4-FFF2-40B4-BE49-F238E27FC236}">
                <a16:creationId xmlns="" xmlns:a16="http://schemas.microsoft.com/office/drawing/2014/main" id="{3575B0F0-8782-4200-A7ED-327408935744}"/>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pic>
        <p:nvPicPr>
          <p:cNvPr id="6" name="Picture 5" descr="CompTIA_logo.wmf">
            <a:extLst>
              <a:ext uri="{FF2B5EF4-FFF2-40B4-BE49-F238E27FC236}">
                <a16:creationId xmlns="" xmlns:a16="http://schemas.microsoft.com/office/drawing/2014/main" id="{66775347-A556-4A8A-A644-9477C35B6035}"/>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7" name="Picture 6" descr="CompTIA_logo.wmf">
            <a:extLst>
              <a:ext uri="{FF2B5EF4-FFF2-40B4-BE49-F238E27FC236}">
                <a16:creationId xmlns="" xmlns:a16="http://schemas.microsoft.com/office/drawing/2014/main" id="{F1616228-AD69-497C-B41C-1E9F61544233}"/>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58932730"/>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31" r:id="rId17"/>
    <p:sldLayoutId id="2147483927" r:id="rId18"/>
    <p:sldLayoutId id="2147483928" r:id="rId19"/>
    <p:sldLayoutId id="2147483929" r:id="rId20"/>
    <p:sldLayoutId id="2147483930" r:id="rId21"/>
  </p:sldLayoutIdLst>
  <p:hf hdr="0" dt="0"/>
  <p:txStyles>
    <p:titleStyle>
      <a:lvl1pPr algn="l" defTabSz="342900" rtl="0" eaLnBrk="1" latinLnBrk="0" hangingPunct="1">
        <a:spcBef>
          <a:spcPct val="0"/>
        </a:spcBef>
        <a:buNone/>
        <a:defRPr lang="en-US" sz="2400" b="1" kern="1200" dirty="0">
          <a:solidFill>
            <a:schemeClr val="accent5"/>
          </a:solidFill>
          <a:latin typeface="+mn-lt"/>
          <a:ea typeface="+mj-ea"/>
          <a:cs typeface="Open Sans SemiBold" panose="020B0706030804020204" pitchFamily="34" charset="0"/>
        </a:defRPr>
      </a:lvl1pPr>
    </p:titleStyle>
    <p:bodyStyle>
      <a:lvl1pPr marL="257175" indent="-257175" algn="l" defTabSz="342900" rtl="0" eaLnBrk="1" latinLnBrk="0" hangingPunct="1">
        <a:spcBef>
          <a:spcPct val="20000"/>
        </a:spcBef>
        <a:buClr>
          <a:schemeClr val="accent5"/>
        </a:buClr>
        <a:buFont typeface="Arial"/>
        <a:buChar char="•"/>
        <a:defRPr sz="1800" kern="1200">
          <a:solidFill>
            <a:schemeClr val="tx1"/>
          </a:solidFill>
          <a:latin typeface="+mn-lt"/>
          <a:ea typeface="+mn-ea"/>
          <a:cs typeface="+mn-cs"/>
        </a:defRPr>
      </a:lvl1pPr>
      <a:lvl2pPr marL="685800" indent="-342900" algn="l" defTabSz="342900" rtl="0" eaLnBrk="1" latinLnBrk="0" hangingPunct="1">
        <a:spcBef>
          <a:spcPct val="20000"/>
        </a:spcBef>
        <a:buClr>
          <a:srgbClr val="ED1C24"/>
        </a:buClr>
        <a:buFont typeface="Arial" panose="020B0604020202020204" pitchFamily="34" charset="0"/>
        <a:buChar char="•"/>
        <a:defRPr sz="1600" kern="1200">
          <a:solidFill>
            <a:schemeClr val="tx1"/>
          </a:solidFill>
          <a:latin typeface="+mn-lt"/>
          <a:ea typeface="+mn-ea"/>
          <a:cs typeface="+mn-cs"/>
        </a:defRPr>
      </a:lvl2pPr>
      <a:lvl3pPr marL="857250" indent="-171450" algn="l" defTabSz="342900" rtl="0" eaLnBrk="1" latinLnBrk="0" hangingPunct="1">
        <a:spcBef>
          <a:spcPct val="20000"/>
        </a:spcBef>
        <a:buClr>
          <a:srgbClr val="ED1C24"/>
        </a:buClr>
        <a:buFont typeface="Arial"/>
        <a:buChar char="•"/>
        <a:defRPr sz="14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hyperlink" Target="https://freetaxii.github.io/stix2-icons.html"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E2256B-F8C2-4F6A-9485-BB7833708AEC}"/>
              </a:ext>
            </a:extLst>
          </p:cNvPr>
          <p:cNvSpPr>
            <a:spLocks noGrp="1"/>
          </p:cNvSpPr>
          <p:nvPr>
            <p:ph type="ctrTitle"/>
          </p:nvPr>
        </p:nvSpPr>
        <p:spPr/>
        <p:txBody>
          <a:bodyPr/>
          <a:lstStyle/>
          <a:p>
            <a:r>
              <a:rPr lang="en-US" dirty="0"/>
              <a:t>Explaining Threat Actors and Threat Intelligence </a:t>
            </a:r>
          </a:p>
        </p:txBody>
      </p:sp>
      <p:sp>
        <p:nvSpPr>
          <p:cNvPr id="3" name="Subtitle 2">
            <a:extLst>
              <a:ext uri="{FF2B5EF4-FFF2-40B4-BE49-F238E27FC236}">
                <a16:creationId xmlns="" xmlns:a16="http://schemas.microsoft.com/office/drawing/2014/main" id="{6916019D-4D2A-4B00-98F8-697C6D3801E3}"/>
              </a:ext>
            </a:extLst>
          </p:cNvPr>
          <p:cNvSpPr>
            <a:spLocks noGrp="1"/>
          </p:cNvSpPr>
          <p:nvPr>
            <p:ph type="subTitle" idx="1"/>
          </p:nvPr>
        </p:nvSpPr>
        <p:spPr/>
        <p:txBody>
          <a:bodyPr/>
          <a:lstStyle/>
          <a:p>
            <a:r>
              <a:rPr lang="en-US" dirty="0"/>
              <a:t>Lesson 2</a:t>
            </a:r>
          </a:p>
        </p:txBody>
      </p:sp>
      <p:sp>
        <p:nvSpPr>
          <p:cNvPr id="4" name="Footer Placeholder 2">
            <a:extLst>
              <a:ext uri="{FF2B5EF4-FFF2-40B4-BE49-F238E27FC236}">
                <a16:creationId xmlns="" xmlns:a16="http://schemas.microsoft.com/office/drawing/2014/main" id="{A789F682-DEAF-4BD6-9445-E9802E0EF8DB}"/>
              </a:ext>
            </a:extLst>
          </p:cNvPr>
          <p:cNvSpPr txBox="1">
            <a:spLocks/>
          </p:cNvSpPr>
          <p:nvPr/>
        </p:nvSpPr>
        <p:spPr>
          <a:xfrm>
            <a:off x="381000" y="4279073"/>
            <a:ext cx="8388350" cy="86442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1357943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4EAF56-D6CA-4D61-835E-F0D9AB58D8C8}"/>
              </a:ext>
            </a:extLst>
          </p:cNvPr>
          <p:cNvSpPr>
            <a:spLocks noGrp="1"/>
          </p:cNvSpPr>
          <p:nvPr>
            <p:ph type="title"/>
          </p:nvPr>
        </p:nvSpPr>
        <p:spPr/>
        <p:txBody>
          <a:bodyPr/>
          <a:lstStyle/>
          <a:p>
            <a:r>
              <a:rPr lang="en-US" dirty="0"/>
              <a:t>Attack Surface and Vectors</a:t>
            </a:r>
          </a:p>
        </p:txBody>
      </p:sp>
      <p:sp>
        <p:nvSpPr>
          <p:cNvPr id="3" name="Content Placeholder 2">
            <a:extLst>
              <a:ext uri="{FF2B5EF4-FFF2-40B4-BE49-F238E27FC236}">
                <a16:creationId xmlns="" xmlns:a16="http://schemas.microsoft.com/office/drawing/2014/main" id="{DBCB5675-C6BF-4FB8-A756-AB346D3F1AC7}"/>
              </a:ext>
            </a:extLst>
          </p:cNvPr>
          <p:cNvSpPr>
            <a:spLocks noGrp="1"/>
          </p:cNvSpPr>
          <p:nvPr>
            <p:ph idx="1"/>
          </p:nvPr>
        </p:nvSpPr>
        <p:spPr>
          <a:xfrm>
            <a:off x="341924" y="980348"/>
            <a:ext cx="7259879" cy="3808935"/>
          </a:xfrm>
        </p:spPr>
        <p:txBody>
          <a:bodyPr/>
          <a:lstStyle/>
          <a:p>
            <a:r>
              <a:rPr lang="en-GB" dirty="0"/>
              <a:t>Attack surface</a:t>
            </a:r>
          </a:p>
          <a:p>
            <a:pPr lvl="1"/>
            <a:r>
              <a:rPr lang="en-GB" dirty="0"/>
              <a:t>Points where an attacker can discover/exploit vulnerabilities in a network or </a:t>
            </a:r>
            <a:r>
              <a:rPr lang="en-GB" dirty="0" smtClean="0"/>
              <a:t>application</a:t>
            </a:r>
          </a:p>
          <a:p>
            <a:r>
              <a:rPr lang="en-GB" dirty="0" smtClean="0"/>
              <a:t>Vectors/Channel</a:t>
            </a:r>
          </a:p>
          <a:p>
            <a:pPr lvl="1"/>
            <a:r>
              <a:rPr lang="en-GB" dirty="0" smtClean="0"/>
              <a:t>Direct </a:t>
            </a:r>
            <a:r>
              <a:rPr lang="en-GB" dirty="0"/>
              <a:t>access</a:t>
            </a:r>
          </a:p>
          <a:p>
            <a:pPr lvl="1"/>
            <a:r>
              <a:rPr lang="en-GB" dirty="0"/>
              <a:t>Removable </a:t>
            </a:r>
            <a:r>
              <a:rPr lang="en-GB" dirty="0" smtClean="0"/>
              <a:t>media - USB</a:t>
            </a:r>
            <a:endParaRPr lang="en-GB" dirty="0"/>
          </a:p>
          <a:p>
            <a:pPr lvl="1"/>
            <a:r>
              <a:rPr lang="en-GB" dirty="0"/>
              <a:t>Email</a:t>
            </a:r>
          </a:p>
          <a:p>
            <a:pPr lvl="1"/>
            <a:r>
              <a:rPr lang="en-GB" dirty="0"/>
              <a:t>Remote and wireless</a:t>
            </a:r>
          </a:p>
          <a:p>
            <a:pPr lvl="1"/>
            <a:r>
              <a:rPr lang="en-GB" dirty="0"/>
              <a:t>Supply chain</a:t>
            </a:r>
          </a:p>
          <a:p>
            <a:pPr lvl="1"/>
            <a:r>
              <a:rPr lang="en-GB" dirty="0"/>
              <a:t>Web and social media</a:t>
            </a:r>
          </a:p>
          <a:p>
            <a:pPr lvl="1"/>
            <a:r>
              <a:rPr lang="en-GB" dirty="0"/>
              <a:t>Cloud</a:t>
            </a:r>
          </a:p>
          <a:p>
            <a:endParaRPr lang="en-US" dirty="0"/>
          </a:p>
        </p:txBody>
      </p:sp>
      <p:sp>
        <p:nvSpPr>
          <p:cNvPr id="4" name="Footer Placeholder 3">
            <a:extLst>
              <a:ext uri="{FF2B5EF4-FFF2-40B4-BE49-F238E27FC236}">
                <a16:creationId xmlns="" xmlns:a16="http://schemas.microsoft.com/office/drawing/2014/main" id="{C2188BCE-1C9D-498D-8ECE-C478969FC140}"/>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5" name="Slide Number Placeholder 4">
            <a:extLst>
              <a:ext uri="{FF2B5EF4-FFF2-40B4-BE49-F238E27FC236}">
                <a16:creationId xmlns="" xmlns:a16="http://schemas.microsoft.com/office/drawing/2014/main" id="{09D339AC-98BF-40C4-B097-36D5AB36FFED}"/>
              </a:ext>
            </a:extLst>
          </p:cNvPr>
          <p:cNvSpPr>
            <a:spLocks noGrp="1"/>
          </p:cNvSpPr>
          <p:nvPr>
            <p:ph type="sldNum" sz="quarter" idx="11"/>
          </p:nvPr>
        </p:nvSpPr>
        <p:spPr/>
        <p:txBody>
          <a:bodyPr/>
          <a:lstStyle/>
          <a:p>
            <a:fld id="{B7CF8A19-3A9E-4ABC-B336-2FDDE321C72D}" type="slidenum">
              <a:rPr lang="en-US" smtClean="0"/>
              <a:pPr/>
              <a:t>10</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1157649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58402D-D6BD-413D-B129-EECA4398AAEA}"/>
              </a:ext>
            </a:extLst>
          </p:cNvPr>
          <p:cNvSpPr>
            <a:spLocks noGrp="1"/>
          </p:cNvSpPr>
          <p:nvPr>
            <p:ph type="ctrTitle"/>
          </p:nvPr>
        </p:nvSpPr>
        <p:spPr/>
        <p:txBody>
          <a:bodyPr/>
          <a:lstStyle/>
          <a:p>
            <a:r>
              <a:rPr lang="en-GB" dirty="0"/>
              <a:t>Threat Actor Types and Attack Vectors</a:t>
            </a:r>
            <a:endParaRPr lang="en-US" dirty="0"/>
          </a:p>
        </p:txBody>
      </p:sp>
      <p:sp>
        <p:nvSpPr>
          <p:cNvPr id="3" name="Footer Placeholder 2">
            <a:extLst>
              <a:ext uri="{FF2B5EF4-FFF2-40B4-BE49-F238E27FC236}">
                <a16:creationId xmlns="" xmlns:a16="http://schemas.microsoft.com/office/drawing/2014/main" id="{6C07A7C8-4624-4000-8C2B-69B77B24109D}"/>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4" name="Slide Number Placeholder 3">
            <a:extLst>
              <a:ext uri="{FF2B5EF4-FFF2-40B4-BE49-F238E27FC236}">
                <a16:creationId xmlns="" xmlns:a16="http://schemas.microsoft.com/office/drawing/2014/main" id="{2F7FA82E-7B5E-41D0-9A7F-3FAE3C3ED352}"/>
              </a:ext>
            </a:extLst>
          </p:cNvPr>
          <p:cNvSpPr>
            <a:spLocks noGrp="1"/>
          </p:cNvSpPr>
          <p:nvPr>
            <p:ph type="sldNum" sz="quarter" idx="4"/>
          </p:nvPr>
        </p:nvSpPr>
        <p:spPr/>
        <p:txBody>
          <a:bodyPr/>
          <a:lstStyle/>
          <a:p>
            <a:fld id="{B7CF8A19-3A9E-4ABC-B336-2FDDE321C72D}" type="slidenum">
              <a:rPr lang="en-US" smtClean="0"/>
              <a:pPr/>
              <a:t>11</a:t>
            </a:fld>
            <a:endParaRPr lang="en-US"/>
          </a:p>
        </p:txBody>
      </p:sp>
      <p:sp>
        <p:nvSpPr>
          <p:cNvPr id="5"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56541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F84FF7-6BBA-4FD2-A0B4-277ACF449A7B}"/>
              </a:ext>
            </a:extLst>
          </p:cNvPr>
          <p:cNvSpPr>
            <a:spLocks noGrp="1"/>
          </p:cNvSpPr>
          <p:nvPr>
            <p:ph type="ctrTitle"/>
          </p:nvPr>
        </p:nvSpPr>
        <p:spPr/>
        <p:txBody>
          <a:bodyPr/>
          <a:lstStyle/>
          <a:p>
            <a:r>
              <a:rPr lang="en-US" dirty="0"/>
              <a:t>Explain Threat Intelligence Sources</a:t>
            </a:r>
          </a:p>
        </p:txBody>
      </p:sp>
      <p:sp>
        <p:nvSpPr>
          <p:cNvPr id="3" name="Subtitle 2">
            <a:extLst>
              <a:ext uri="{FF2B5EF4-FFF2-40B4-BE49-F238E27FC236}">
                <a16:creationId xmlns="" xmlns:a16="http://schemas.microsoft.com/office/drawing/2014/main" id="{130B6B9F-C294-432B-88A0-C87E1BE710E0}"/>
              </a:ext>
            </a:extLst>
          </p:cNvPr>
          <p:cNvSpPr>
            <a:spLocks noGrp="1"/>
          </p:cNvSpPr>
          <p:nvPr>
            <p:ph type="subTitle" idx="1"/>
          </p:nvPr>
        </p:nvSpPr>
        <p:spPr/>
        <p:txBody>
          <a:bodyPr/>
          <a:lstStyle/>
          <a:p>
            <a:r>
              <a:rPr lang="en-US" dirty="0"/>
              <a:t>Topic 2B</a:t>
            </a:r>
          </a:p>
        </p:txBody>
      </p:sp>
      <p:sp>
        <p:nvSpPr>
          <p:cNvPr id="4" name="Footer Placeholder 3">
            <a:extLst>
              <a:ext uri="{FF2B5EF4-FFF2-40B4-BE49-F238E27FC236}">
                <a16:creationId xmlns="" xmlns:a16="http://schemas.microsoft.com/office/drawing/2014/main" id="{B9792D95-6693-4D52-9ADC-FB974CEA8EC7}"/>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5" name="Slide Number Placeholder 4">
            <a:extLst>
              <a:ext uri="{FF2B5EF4-FFF2-40B4-BE49-F238E27FC236}">
                <a16:creationId xmlns="" xmlns:a16="http://schemas.microsoft.com/office/drawing/2014/main" id="{C4BB0A82-B66E-494F-ACEE-D243D7A3A556}"/>
              </a:ext>
            </a:extLst>
          </p:cNvPr>
          <p:cNvSpPr>
            <a:spLocks noGrp="1"/>
          </p:cNvSpPr>
          <p:nvPr>
            <p:ph type="sldNum" sz="quarter" idx="11"/>
          </p:nvPr>
        </p:nvSpPr>
        <p:spPr/>
        <p:txBody>
          <a:bodyPr/>
          <a:lstStyle/>
          <a:p>
            <a:fld id="{B7CF8A19-3A9E-4ABC-B336-2FDDE321C72D}" type="slidenum">
              <a:rPr lang="en-US" smtClean="0"/>
              <a:pPr/>
              <a:t>12</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1000951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B3FEBAF4-E876-411B-BEC2-B82F7448097D}"/>
              </a:ext>
            </a:extLst>
          </p:cNvPr>
          <p:cNvSpPr>
            <a:spLocks noGrp="1"/>
          </p:cNvSpPr>
          <p:nvPr>
            <p:ph idx="1"/>
          </p:nvPr>
        </p:nvSpPr>
        <p:spPr/>
        <p:txBody>
          <a:bodyPr/>
          <a:lstStyle/>
          <a:p>
            <a:r>
              <a:rPr lang="en-US" dirty="0"/>
              <a:t>1.5 </a:t>
            </a:r>
            <a:r>
              <a:rPr lang="en-GB" dirty="0"/>
              <a:t>Explain different threat actors, vectors and intelligence sources</a:t>
            </a:r>
          </a:p>
        </p:txBody>
      </p:sp>
      <p:sp>
        <p:nvSpPr>
          <p:cNvPr id="5" name="Title 4">
            <a:extLst>
              <a:ext uri="{FF2B5EF4-FFF2-40B4-BE49-F238E27FC236}">
                <a16:creationId xmlns="" xmlns:a16="http://schemas.microsoft.com/office/drawing/2014/main" id="{D1C3B236-0048-47F2-B381-053F462255D4}"/>
              </a:ext>
            </a:extLst>
          </p:cNvPr>
          <p:cNvSpPr>
            <a:spLocks noGrp="1"/>
          </p:cNvSpPr>
          <p:nvPr>
            <p:ph type="title"/>
          </p:nvPr>
        </p:nvSpPr>
        <p:spPr/>
        <p:txBody>
          <a:bodyPr/>
          <a:lstStyle/>
          <a:p>
            <a:r>
              <a:rPr lang="en-US" dirty="0"/>
              <a:t>Syllabus Objectives Covered</a:t>
            </a:r>
          </a:p>
        </p:txBody>
      </p:sp>
      <p:sp>
        <p:nvSpPr>
          <p:cNvPr id="3" name="Footer Placeholder 2">
            <a:extLst>
              <a:ext uri="{FF2B5EF4-FFF2-40B4-BE49-F238E27FC236}">
                <a16:creationId xmlns="" xmlns:a16="http://schemas.microsoft.com/office/drawing/2014/main" id="{5DD52D1A-0523-4287-A330-A8A5FEDE89E1}"/>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4" name="Slide Number Placeholder 3">
            <a:extLst>
              <a:ext uri="{FF2B5EF4-FFF2-40B4-BE49-F238E27FC236}">
                <a16:creationId xmlns="" xmlns:a16="http://schemas.microsoft.com/office/drawing/2014/main" id="{BCE5BE27-8D55-484A-94CC-D1D761426540}"/>
              </a:ext>
            </a:extLst>
          </p:cNvPr>
          <p:cNvSpPr>
            <a:spLocks noGrp="1"/>
          </p:cNvSpPr>
          <p:nvPr>
            <p:ph type="sldNum" sz="quarter" idx="11"/>
          </p:nvPr>
        </p:nvSpPr>
        <p:spPr/>
        <p:txBody>
          <a:bodyPr/>
          <a:lstStyle/>
          <a:p>
            <a:fld id="{B7CF8A19-3A9E-4ABC-B336-2FDDE321C72D}" type="slidenum">
              <a:rPr lang="en-US" smtClean="0"/>
              <a:pPr/>
              <a:t>13</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1967410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8DA4EF-CA49-4494-A721-CBD636662EBB}"/>
              </a:ext>
            </a:extLst>
          </p:cNvPr>
          <p:cNvSpPr>
            <a:spLocks noGrp="1"/>
          </p:cNvSpPr>
          <p:nvPr>
            <p:ph type="title"/>
          </p:nvPr>
        </p:nvSpPr>
        <p:spPr/>
        <p:txBody>
          <a:bodyPr/>
          <a:lstStyle/>
          <a:p>
            <a:r>
              <a:rPr lang="en-US" dirty="0"/>
              <a:t>Threat Research Sources</a:t>
            </a:r>
          </a:p>
        </p:txBody>
      </p:sp>
      <p:sp>
        <p:nvSpPr>
          <p:cNvPr id="4" name="Content Placeholder 3">
            <a:extLst>
              <a:ext uri="{FF2B5EF4-FFF2-40B4-BE49-F238E27FC236}">
                <a16:creationId xmlns="" xmlns:a16="http://schemas.microsoft.com/office/drawing/2014/main" id="{062B1A4C-CB52-427F-8F94-0E7B33050C09}"/>
              </a:ext>
            </a:extLst>
          </p:cNvPr>
          <p:cNvSpPr>
            <a:spLocks noGrp="1"/>
          </p:cNvSpPr>
          <p:nvPr>
            <p:ph sz="half" idx="2"/>
          </p:nvPr>
        </p:nvSpPr>
        <p:spPr/>
        <p:txBody>
          <a:bodyPr/>
          <a:lstStyle/>
          <a:p>
            <a:r>
              <a:rPr lang="en-GB" dirty="0"/>
              <a:t>Counterintelligence</a:t>
            </a:r>
          </a:p>
          <a:p>
            <a:r>
              <a:rPr lang="en-GB" dirty="0"/>
              <a:t>Tactics, techniques, and procedures (TTPs)</a:t>
            </a:r>
          </a:p>
          <a:p>
            <a:r>
              <a:rPr lang="en-GB" dirty="0"/>
              <a:t>Threat research sources</a:t>
            </a:r>
          </a:p>
          <a:p>
            <a:pPr lvl="1"/>
            <a:r>
              <a:rPr lang="en-GB" dirty="0"/>
              <a:t>Academic research</a:t>
            </a:r>
          </a:p>
          <a:p>
            <a:pPr lvl="1"/>
            <a:r>
              <a:rPr lang="en-GB" dirty="0"/>
              <a:t>Analysis of attacks on customer systems</a:t>
            </a:r>
          </a:p>
          <a:p>
            <a:pPr lvl="1"/>
            <a:r>
              <a:rPr lang="en-GB" dirty="0"/>
              <a:t>Honeypots/honeynets</a:t>
            </a:r>
          </a:p>
          <a:p>
            <a:pPr lvl="1"/>
            <a:r>
              <a:rPr lang="en-GB" dirty="0"/>
              <a:t>Dark nets and the dark </a:t>
            </a:r>
            <a:r>
              <a:rPr lang="en-GB" dirty="0" smtClean="0"/>
              <a:t>web</a:t>
            </a:r>
            <a:endParaRPr lang="en-US" dirty="0"/>
          </a:p>
          <a:p>
            <a:pPr marL="342900" lvl="1" indent="0">
              <a:buNone/>
            </a:pPr>
            <a:r>
              <a:rPr lang="en-US" dirty="0" smtClean="0">
                <a:solidFill>
                  <a:srgbClr val="FF0000"/>
                </a:solidFill>
              </a:rPr>
              <a:t>Lets dive to the </a:t>
            </a:r>
            <a:r>
              <a:rPr lang="en-US" dirty="0" err="1" smtClean="0">
                <a:solidFill>
                  <a:srgbClr val="FF0000"/>
                </a:solidFill>
              </a:rPr>
              <a:t>darkweb</a:t>
            </a:r>
            <a:r>
              <a:rPr lang="en-US" dirty="0" smtClean="0">
                <a:solidFill>
                  <a:srgbClr val="FF0000"/>
                </a:solidFill>
              </a:rPr>
              <a:t> later(Friday)</a:t>
            </a:r>
            <a:endParaRPr lang="en-GB" dirty="0" smtClean="0">
              <a:solidFill>
                <a:srgbClr val="FF0000"/>
              </a:solidFill>
            </a:endParaRPr>
          </a:p>
        </p:txBody>
      </p:sp>
      <p:pic>
        <p:nvPicPr>
          <p:cNvPr id="1026" name="Picture 2" descr="Screenshot of AlphaBay Market showing &quot;Tor circuit for this site&quot; with 8 steps including IP addresses in Italy, Sweden, and Germany.">
            <a:extLst>
              <a:ext uri="{FF2B5EF4-FFF2-40B4-BE49-F238E27FC236}">
                <a16:creationId xmlns="" xmlns:a16="http://schemas.microsoft.com/office/drawing/2014/main" id="{DD6CC3F8-EEAA-40F4-9C73-5914C93996CF}"/>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41313" y="1361253"/>
            <a:ext cx="4154487" cy="259085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 xmlns:a16="http://schemas.microsoft.com/office/drawing/2014/main" id="{6ABD1093-B565-489B-BF13-C6B8AE1C08EA}"/>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5" name="Slide Number Placeholder 4">
            <a:extLst>
              <a:ext uri="{FF2B5EF4-FFF2-40B4-BE49-F238E27FC236}">
                <a16:creationId xmlns="" xmlns:a16="http://schemas.microsoft.com/office/drawing/2014/main" id="{C7C7CD10-90C0-4DAE-8F9E-CE2FF75387B1}"/>
              </a:ext>
            </a:extLst>
          </p:cNvPr>
          <p:cNvSpPr>
            <a:spLocks noGrp="1"/>
          </p:cNvSpPr>
          <p:nvPr>
            <p:ph type="sldNum" sz="quarter" idx="11"/>
          </p:nvPr>
        </p:nvSpPr>
        <p:spPr/>
        <p:txBody>
          <a:bodyPr/>
          <a:lstStyle/>
          <a:p>
            <a:fld id="{B7CF8A19-3A9E-4ABC-B336-2FDDE321C72D}" type="slidenum">
              <a:rPr lang="en-US" smtClean="0"/>
              <a:pPr/>
              <a:t>14</a:t>
            </a:fld>
            <a:endParaRPr lang="en-US"/>
          </a:p>
        </p:txBody>
      </p:sp>
      <p:sp>
        <p:nvSpPr>
          <p:cNvPr id="7" name="Rectangle 6"/>
          <p:cNvSpPr/>
          <p:nvPr/>
        </p:nvSpPr>
        <p:spPr>
          <a:xfrm>
            <a:off x="347472" y="519029"/>
            <a:ext cx="7580376" cy="646331"/>
          </a:xfrm>
          <a:prstGeom prst="rect">
            <a:avLst/>
          </a:prstGeom>
        </p:spPr>
        <p:txBody>
          <a:bodyPr wrap="square">
            <a:spAutoFit/>
          </a:bodyPr>
          <a:lstStyle/>
          <a:p>
            <a:r>
              <a:rPr lang="en-US" dirty="0"/>
              <a:t>Threat intelligence is knowledge that allows security teams to prevent or mitigate cyberattacks.</a:t>
            </a:r>
          </a:p>
        </p:txBody>
      </p:sp>
      <p:sp>
        <p:nvSpPr>
          <p:cNvPr id="8"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654682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4D54103F-37A9-455A-861F-78D7284B7681}"/>
              </a:ext>
            </a:extLst>
          </p:cNvPr>
          <p:cNvSpPr>
            <a:spLocks noGrp="1"/>
          </p:cNvSpPr>
          <p:nvPr>
            <p:ph type="title"/>
          </p:nvPr>
        </p:nvSpPr>
        <p:spPr/>
        <p:txBody>
          <a:bodyPr/>
          <a:lstStyle/>
          <a:p>
            <a:r>
              <a:rPr lang="en-US" dirty="0"/>
              <a:t>Threat Intelligence Providers</a:t>
            </a:r>
          </a:p>
        </p:txBody>
      </p:sp>
      <p:sp>
        <p:nvSpPr>
          <p:cNvPr id="2" name="Content Placeholder 1">
            <a:extLst>
              <a:ext uri="{FF2B5EF4-FFF2-40B4-BE49-F238E27FC236}">
                <a16:creationId xmlns="" xmlns:a16="http://schemas.microsoft.com/office/drawing/2014/main" id="{C5950ED9-2C2C-4638-A0A6-8D47240D1C4E}"/>
              </a:ext>
            </a:extLst>
          </p:cNvPr>
          <p:cNvSpPr>
            <a:spLocks noGrp="1"/>
          </p:cNvSpPr>
          <p:nvPr>
            <p:ph idx="1"/>
          </p:nvPr>
        </p:nvSpPr>
        <p:spPr/>
        <p:txBody>
          <a:bodyPr/>
          <a:lstStyle/>
          <a:p>
            <a:r>
              <a:rPr lang="en-GB" dirty="0"/>
              <a:t>Narrative analysis and commentary</a:t>
            </a:r>
          </a:p>
          <a:p>
            <a:r>
              <a:rPr lang="en-GB" dirty="0"/>
              <a:t>Reputation/threat data feeds—cyber threat intelligence (CTI</a:t>
            </a:r>
            <a:r>
              <a:rPr lang="en-GB" dirty="0" smtClean="0"/>
              <a:t>)</a:t>
            </a:r>
          </a:p>
          <a:p>
            <a:r>
              <a:rPr lang="en-GB" dirty="0" smtClean="0"/>
              <a:t>Vlogs</a:t>
            </a:r>
            <a:endParaRPr lang="en-GB" dirty="0"/>
          </a:p>
          <a:p>
            <a:r>
              <a:rPr lang="en-GB" dirty="0"/>
              <a:t>Platforms and feeds</a:t>
            </a:r>
          </a:p>
          <a:p>
            <a:pPr lvl="1"/>
            <a:r>
              <a:rPr lang="en-GB" dirty="0"/>
              <a:t>Closed/proprietary</a:t>
            </a:r>
          </a:p>
          <a:p>
            <a:pPr lvl="1"/>
            <a:r>
              <a:rPr lang="en-GB" dirty="0"/>
              <a:t>Vendor websites</a:t>
            </a:r>
          </a:p>
          <a:p>
            <a:pPr lvl="1"/>
            <a:r>
              <a:rPr lang="en-GB" dirty="0"/>
              <a:t>Public/private information sharing </a:t>
            </a:r>
            <a:r>
              <a:rPr lang="en-GB" dirty="0" err="1"/>
              <a:t>centers</a:t>
            </a:r>
            <a:r>
              <a:rPr lang="en-GB" dirty="0"/>
              <a:t> </a:t>
            </a:r>
          </a:p>
          <a:p>
            <a:pPr lvl="1"/>
            <a:r>
              <a:rPr lang="en-GB" dirty="0"/>
              <a:t>Open source intelligence (OSINT) threat data sources</a:t>
            </a:r>
          </a:p>
          <a:p>
            <a:r>
              <a:rPr lang="en-GB" dirty="0"/>
              <a:t>OSINT as </a:t>
            </a:r>
            <a:r>
              <a:rPr lang="en-GB" dirty="0" smtClean="0"/>
              <a:t>reconnaissance </a:t>
            </a:r>
            <a:r>
              <a:rPr lang="en-GB" dirty="0"/>
              <a:t>and monitoring</a:t>
            </a:r>
            <a:endParaRPr lang="en-US" dirty="0"/>
          </a:p>
          <a:p>
            <a:pPr lvl="1"/>
            <a:endParaRPr lang="en-US" dirty="0"/>
          </a:p>
        </p:txBody>
      </p:sp>
      <p:sp>
        <p:nvSpPr>
          <p:cNvPr id="3" name="Footer Placeholder 2">
            <a:extLst>
              <a:ext uri="{FF2B5EF4-FFF2-40B4-BE49-F238E27FC236}">
                <a16:creationId xmlns="" xmlns:a16="http://schemas.microsoft.com/office/drawing/2014/main" id="{5C10B683-24FC-449C-996E-FE372B84AA2E}"/>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4" name="Slide Number Placeholder 3">
            <a:extLst>
              <a:ext uri="{FF2B5EF4-FFF2-40B4-BE49-F238E27FC236}">
                <a16:creationId xmlns="" xmlns:a16="http://schemas.microsoft.com/office/drawing/2014/main" id="{C8A54A0F-B15D-4BF8-AF05-0CF950E85E52}"/>
              </a:ext>
            </a:extLst>
          </p:cNvPr>
          <p:cNvSpPr>
            <a:spLocks noGrp="1"/>
          </p:cNvSpPr>
          <p:nvPr>
            <p:ph type="sldNum" sz="quarter" idx="11"/>
          </p:nvPr>
        </p:nvSpPr>
        <p:spPr/>
        <p:txBody>
          <a:bodyPr/>
          <a:lstStyle/>
          <a:p>
            <a:fld id="{B7CF8A19-3A9E-4ABC-B336-2FDDE321C72D}" type="slidenum">
              <a:rPr lang="en-US" smtClean="0"/>
              <a:pPr/>
              <a:t>15</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3034945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C2FE16ED-51CD-4B2B-8F14-4CD71C3A87B6}"/>
              </a:ext>
            </a:extLst>
          </p:cNvPr>
          <p:cNvSpPr>
            <a:spLocks noGrp="1"/>
          </p:cNvSpPr>
          <p:nvPr>
            <p:ph idx="1"/>
          </p:nvPr>
        </p:nvSpPr>
        <p:spPr/>
        <p:txBody>
          <a:bodyPr/>
          <a:lstStyle/>
          <a:p>
            <a:r>
              <a:rPr lang="en-US" dirty="0"/>
              <a:t>Academic journals</a:t>
            </a:r>
          </a:p>
          <a:p>
            <a:r>
              <a:rPr lang="en-US" dirty="0"/>
              <a:t>Conferences</a:t>
            </a:r>
          </a:p>
          <a:p>
            <a:r>
              <a:rPr lang="en-US" dirty="0"/>
              <a:t>Request for Comments (RFC)</a:t>
            </a:r>
          </a:p>
          <a:p>
            <a:r>
              <a:rPr lang="en-US" dirty="0"/>
              <a:t>Social media</a:t>
            </a:r>
          </a:p>
        </p:txBody>
      </p:sp>
      <p:sp>
        <p:nvSpPr>
          <p:cNvPr id="5" name="Title 4">
            <a:extLst>
              <a:ext uri="{FF2B5EF4-FFF2-40B4-BE49-F238E27FC236}">
                <a16:creationId xmlns="" xmlns:a16="http://schemas.microsoft.com/office/drawing/2014/main" id="{3524B7BB-6F6E-4E72-B5CB-F0A47E06D364}"/>
              </a:ext>
            </a:extLst>
          </p:cNvPr>
          <p:cNvSpPr>
            <a:spLocks noGrp="1"/>
          </p:cNvSpPr>
          <p:nvPr>
            <p:ph type="title"/>
          </p:nvPr>
        </p:nvSpPr>
        <p:spPr/>
        <p:txBody>
          <a:bodyPr/>
          <a:lstStyle/>
          <a:p>
            <a:r>
              <a:rPr lang="en-GB" dirty="0"/>
              <a:t>Other Threat Intelligence Research Sources</a:t>
            </a:r>
            <a:endParaRPr lang="en-US" dirty="0"/>
          </a:p>
        </p:txBody>
      </p:sp>
      <p:sp>
        <p:nvSpPr>
          <p:cNvPr id="3" name="Footer Placeholder 2">
            <a:extLst>
              <a:ext uri="{FF2B5EF4-FFF2-40B4-BE49-F238E27FC236}">
                <a16:creationId xmlns="" xmlns:a16="http://schemas.microsoft.com/office/drawing/2014/main" id="{540AD970-33DB-4FCE-A452-4BD7A93007DD}"/>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4" name="Slide Number Placeholder 3">
            <a:extLst>
              <a:ext uri="{FF2B5EF4-FFF2-40B4-BE49-F238E27FC236}">
                <a16:creationId xmlns="" xmlns:a16="http://schemas.microsoft.com/office/drawing/2014/main" id="{7CC0F560-6891-4C33-A4D1-6B2E677B46F6}"/>
              </a:ext>
            </a:extLst>
          </p:cNvPr>
          <p:cNvSpPr>
            <a:spLocks noGrp="1"/>
          </p:cNvSpPr>
          <p:nvPr>
            <p:ph type="sldNum" sz="quarter" idx="11"/>
          </p:nvPr>
        </p:nvSpPr>
        <p:spPr/>
        <p:txBody>
          <a:bodyPr/>
          <a:lstStyle/>
          <a:p>
            <a:fld id="{B7CF8A19-3A9E-4ABC-B336-2FDDE321C72D}" type="slidenum">
              <a:rPr lang="en-US" smtClean="0"/>
              <a:pPr/>
              <a:t>16</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3183948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33E9023-080D-46CE-8C39-E0F430671251}"/>
              </a:ext>
            </a:extLst>
          </p:cNvPr>
          <p:cNvSpPr>
            <a:spLocks noGrp="1"/>
          </p:cNvSpPr>
          <p:nvPr>
            <p:ph type="title"/>
          </p:nvPr>
        </p:nvSpPr>
        <p:spPr/>
        <p:txBody>
          <a:bodyPr/>
          <a:lstStyle/>
          <a:p>
            <a:r>
              <a:rPr lang="en-GB" dirty="0"/>
              <a:t>Tactics, Techniques, and Procedures and Indicators of Compromise</a:t>
            </a:r>
            <a:endParaRPr lang="en-US" dirty="0"/>
          </a:p>
        </p:txBody>
      </p:sp>
      <p:sp>
        <p:nvSpPr>
          <p:cNvPr id="4" name="Content Placeholder 3">
            <a:extLst>
              <a:ext uri="{FF2B5EF4-FFF2-40B4-BE49-F238E27FC236}">
                <a16:creationId xmlns="" xmlns:a16="http://schemas.microsoft.com/office/drawing/2014/main" id="{A81CC5D5-B30F-4B4E-B6EC-946C8236C511}"/>
              </a:ext>
            </a:extLst>
          </p:cNvPr>
          <p:cNvSpPr>
            <a:spLocks noGrp="1"/>
          </p:cNvSpPr>
          <p:nvPr>
            <p:ph idx="1"/>
          </p:nvPr>
        </p:nvSpPr>
        <p:spPr>
          <a:xfrm>
            <a:off x="341924" y="980348"/>
            <a:ext cx="7259879" cy="3627865"/>
          </a:xfrm>
        </p:spPr>
        <p:txBody>
          <a:bodyPr/>
          <a:lstStyle/>
          <a:p>
            <a:r>
              <a:rPr lang="en-GB" dirty="0"/>
              <a:t>Tactics, Techniques, and Procedures (TTPs</a:t>
            </a:r>
            <a:r>
              <a:rPr lang="en-GB" dirty="0" smtClean="0"/>
              <a:t>) </a:t>
            </a:r>
            <a:endParaRPr lang="en-GB" dirty="0"/>
          </a:p>
          <a:p>
            <a:pPr lvl="1"/>
            <a:r>
              <a:rPr lang="en-GB" dirty="0"/>
              <a:t>Generalized statement of adversary </a:t>
            </a:r>
            <a:r>
              <a:rPr lang="en-GB" dirty="0" err="1"/>
              <a:t>behavior</a:t>
            </a:r>
            <a:endParaRPr lang="en-GB" dirty="0"/>
          </a:p>
          <a:p>
            <a:pPr lvl="1"/>
            <a:r>
              <a:rPr lang="en-GB" dirty="0"/>
              <a:t>Campaign strategy and approach (tactics)</a:t>
            </a:r>
          </a:p>
          <a:p>
            <a:pPr lvl="1"/>
            <a:r>
              <a:rPr lang="en-GB" dirty="0"/>
              <a:t>Generalized attack vectors (techniques)</a:t>
            </a:r>
          </a:p>
          <a:p>
            <a:pPr lvl="1"/>
            <a:r>
              <a:rPr lang="en-GB" dirty="0"/>
              <a:t>Specific intrusion tools and methods (procedures)</a:t>
            </a:r>
          </a:p>
          <a:p>
            <a:r>
              <a:rPr lang="en-US" dirty="0"/>
              <a:t>Indicator of compromise (IoC)</a:t>
            </a:r>
          </a:p>
          <a:p>
            <a:pPr lvl="1"/>
            <a:r>
              <a:rPr lang="en-US" dirty="0"/>
              <a:t>Specific evidence of intrusion</a:t>
            </a:r>
          </a:p>
          <a:p>
            <a:pPr lvl="1"/>
            <a:r>
              <a:rPr lang="en-US" dirty="0"/>
              <a:t>Individual data points</a:t>
            </a:r>
          </a:p>
          <a:p>
            <a:pPr lvl="1"/>
            <a:r>
              <a:rPr lang="en-US" dirty="0"/>
              <a:t>Correlation of system and threat data</a:t>
            </a:r>
          </a:p>
          <a:p>
            <a:pPr lvl="1"/>
            <a:r>
              <a:rPr lang="en-US" dirty="0"/>
              <a:t>AI-backed analysis</a:t>
            </a:r>
          </a:p>
          <a:p>
            <a:pPr lvl="1"/>
            <a:r>
              <a:rPr lang="en-US" dirty="0"/>
              <a:t>Indicator of attack (</a:t>
            </a:r>
            <a:r>
              <a:rPr lang="en-US" dirty="0" err="1"/>
              <a:t>IoA</a:t>
            </a:r>
            <a:r>
              <a:rPr lang="en-US" dirty="0"/>
              <a:t>)</a:t>
            </a:r>
          </a:p>
        </p:txBody>
      </p:sp>
      <p:sp>
        <p:nvSpPr>
          <p:cNvPr id="2" name="Footer Placeholder 1">
            <a:extLst>
              <a:ext uri="{FF2B5EF4-FFF2-40B4-BE49-F238E27FC236}">
                <a16:creationId xmlns="" xmlns:a16="http://schemas.microsoft.com/office/drawing/2014/main" id="{C6ACB2D9-BD04-4709-9722-1645993E9769}"/>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5" name="Slide Number Placeholder 4">
            <a:extLst>
              <a:ext uri="{FF2B5EF4-FFF2-40B4-BE49-F238E27FC236}">
                <a16:creationId xmlns="" xmlns:a16="http://schemas.microsoft.com/office/drawing/2014/main" id="{575E51C4-A28C-4F42-B101-9230BB5B0014}"/>
              </a:ext>
            </a:extLst>
          </p:cNvPr>
          <p:cNvSpPr>
            <a:spLocks noGrp="1"/>
          </p:cNvSpPr>
          <p:nvPr>
            <p:ph type="sldNum" sz="quarter" idx="11"/>
          </p:nvPr>
        </p:nvSpPr>
        <p:spPr/>
        <p:txBody>
          <a:bodyPr/>
          <a:lstStyle/>
          <a:p>
            <a:fld id="{B7CF8A19-3A9E-4ABC-B336-2FDDE321C72D}" type="slidenum">
              <a:rPr lang="en-US" smtClean="0"/>
              <a:pPr/>
              <a:t>17</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1723754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3BA541-EAD8-49BC-A934-C25FA2492C9D}"/>
              </a:ext>
            </a:extLst>
          </p:cNvPr>
          <p:cNvSpPr>
            <a:spLocks noGrp="1"/>
          </p:cNvSpPr>
          <p:nvPr>
            <p:ph type="title"/>
          </p:nvPr>
        </p:nvSpPr>
        <p:spPr/>
        <p:txBody>
          <a:bodyPr/>
          <a:lstStyle/>
          <a:p>
            <a:r>
              <a:rPr lang="en-US" dirty="0"/>
              <a:t>Threat Data Feeds</a:t>
            </a:r>
          </a:p>
        </p:txBody>
      </p:sp>
      <p:sp>
        <p:nvSpPr>
          <p:cNvPr id="3" name="Content Placeholder 2">
            <a:extLst>
              <a:ext uri="{FF2B5EF4-FFF2-40B4-BE49-F238E27FC236}">
                <a16:creationId xmlns="" xmlns:a16="http://schemas.microsoft.com/office/drawing/2014/main" id="{F0114475-82C9-424C-A505-2D8BF1B883D9}"/>
              </a:ext>
            </a:extLst>
          </p:cNvPr>
          <p:cNvSpPr>
            <a:spLocks noGrp="1"/>
          </p:cNvSpPr>
          <p:nvPr>
            <p:ph sz="half" idx="1"/>
          </p:nvPr>
        </p:nvSpPr>
        <p:spPr>
          <a:xfrm>
            <a:off x="341927" y="1133583"/>
            <a:ext cx="3822667" cy="3376241"/>
          </a:xfrm>
        </p:spPr>
        <p:txBody>
          <a:bodyPr/>
          <a:lstStyle/>
          <a:p>
            <a:r>
              <a:rPr lang="en-GB" dirty="0"/>
              <a:t>Structured Threat Information exchange (STIX)</a:t>
            </a:r>
          </a:p>
          <a:p>
            <a:r>
              <a:rPr lang="en-GB" dirty="0"/>
              <a:t>Trusted Automated Exchange of Indicator Information (TAXII)</a:t>
            </a:r>
          </a:p>
          <a:p>
            <a:r>
              <a:rPr lang="en-GB" dirty="0"/>
              <a:t>Automated Indicator Sharing (AIS)</a:t>
            </a:r>
          </a:p>
          <a:p>
            <a:r>
              <a:rPr lang="en-GB" dirty="0"/>
              <a:t>Threat maps</a:t>
            </a:r>
          </a:p>
          <a:p>
            <a:r>
              <a:rPr lang="en-GB" dirty="0"/>
              <a:t>File/code repositories</a:t>
            </a:r>
          </a:p>
          <a:p>
            <a:r>
              <a:rPr lang="en-GB" dirty="0"/>
              <a:t>Vulnerability databases and feeds</a:t>
            </a:r>
            <a:endParaRPr lang="en-US" dirty="0"/>
          </a:p>
        </p:txBody>
      </p:sp>
      <p:pic>
        <p:nvPicPr>
          <p:cNvPr id="2050" name="Picture 2" descr="Diagram showing a STIX 2 Relationship example">
            <a:extLst>
              <a:ext uri="{FF2B5EF4-FFF2-40B4-BE49-F238E27FC236}">
                <a16:creationId xmlns="" xmlns:a16="http://schemas.microsoft.com/office/drawing/2014/main" id="{38A7FF10-D6E5-403B-92F3-EC5316EDF526}"/>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5582" r="11557"/>
          <a:stretch/>
        </p:blipFill>
        <p:spPr bwMode="auto">
          <a:xfrm>
            <a:off x="4318503" y="1183889"/>
            <a:ext cx="4739490" cy="231116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 xmlns:a16="http://schemas.microsoft.com/office/drawing/2014/main" id="{86A77AD6-65E5-4649-BA8F-9DD3D78EEC5B}"/>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5" name="Slide Number Placeholder 4">
            <a:extLst>
              <a:ext uri="{FF2B5EF4-FFF2-40B4-BE49-F238E27FC236}">
                <a16:creationId xmlns="" xmlns:a16="http://schemas.microsoft.com/office/drawing/2014/main" id="{7C523938-D684-4DA8-A676-C5664449A728}"/>
              </a:ext>
            </a:extLst>
          </p:cNvPr>
          <p:cNvSpPr>
            <a:spLocks noGrp="1"/>
          </p:cNvSpPr>
          <p:nvPr>
            <p:ph type="sldNum" sz="quarter" idx="11"/>
          </p:nvPr>
        </p:nvSpPr>
        <p:spPr/>
        <p:txBody>
          <a:bodyPr/>
          <a:lstStyle/>
          <a:p>
            <a:fld id="{B7CF8A19-3A9E-4ABC-B336-2FDDE321C72D}" type="slidenum">
              <a:rPr lang="en-US" smtClean="0"/>
              <a:pPr/>
              <a:t>18</a:t>
            </a:fld>
            <a:endParaRPr lang="en-US"/>
          </a:p>
        </p:txBody>
      </p:sp>
      <p:sp>
        <p:nvSpPr>
          <p:cNvPr id="7" name="TextBox 3">
            <a:extLst>
              <a:ext uri="{FF2B5EF4-FFF2-40B4-BE49-F238E27FC236}">
                <a16:creationId xmlns="" xmlns:a16="http://schemas.microsoft.com/office/drawing/2014/main" id="{0E082DFE-43F8-4EB6-84A3-3E4C531B622B}"/>
              </a:ext>
            </a:extLst>
          </p:cNvPr>
          <p:cNvSpPr txBox="1"/>
          <p:nvPr/>
        </p:nvSpPr>
        <p:spPr>
          <a:xfrm>
            <a:off x="4107806" y="3379639"/>
            <a:ext cx="495018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900" b="0" i="1" dirty="0">
                <a:solidFill>
                  <a:srgbClr val="000000"/>
                </a:solidFill>
                <a:effectLst/>
                <a:latin typeface="Open Sans" panose="020B0606030504020204" pitchFamily="34" charset="0"/>
              </a:rPr>
              <a:t>Icon images © Copyright 2016 Bret Jordan. Licensed under the Creative Commons Attribution-ShareAlike (CC BY-SA) License, Version 4.0. (</a:t>
            </a:r>
            <a:r>
              <a:rPr lang="en-US" sz="900" b="0" i="1" dirty="0">
                <a:solidFill>
                  <a:srgbClr val="007C9E"/>
                </a:solidFill>
                <a:effectLst/>
                <a:latin typeface="Open Sans" panose="020B0606030504020204" pitchFamily="34" charset="0"/>
                <a:hlinkClick r:id="rId4"/>
              </a:rPr>
              <a:t>freetaxii.github.io/stix2-icons.html</a:t>
            </a:r>
            <a:r>
              <a:rPr lang="en-US" sz="900" b="0" i="1" dirty="0">
                <a:solidFill>
                  <a:srgbClr val="000000"/>
                </a:solidFill>
                <a:effectLst/>
                <a:latin typeface="Open Sans" panose="020B0606030504020204" pitchFamily="34" charset="0"/>
              </a:rPr>
              <a:t>.</a:t>
            </a:r>
            <a:endParaRPr lang="en-US" sz="900" i="1" dirty="0">
              <a:solidFill>
                <a:srgbClr val="45545F"/>
              </a:solidFill>
            </a:endParaRPr>
          </a:p>
        </p:txBody>
      </p:sp>
      <p:sp>
        <p:nvSpPr>
          <p:cNvPr id="6" name="Rectangle 5"/>
          <p:cNvSpPr/>
          <p:nvPr/>
        </p:nvSpPr>
        <p:spPr>
          <a:xfrm>
            <a:off x="457200" y="455021"/>
            <a:ext cx="8138160" cy="646331"/>
          </a:xfrm>
          <a:prstGeom prst="rect">
            <a:avLst/>
          </a:prstGeom>
        </p:spPr>
        <p:txBody>
          <a:bodyPr wrap="square">
            <a:spAutoFit/>
          </a:bodyPr>
          <a:lstStyle/>
          <a:p>
            <a:r>
              <a:rPr lang="en-US" dirty="0"/>
              <a:t>is an ongoing stream of </a:t>
            </a:r>
            <a:r>
              <a:rPr lang="en-US" b="1" dirty="0"/>
              <a:t>data</a:t>
            </a:r>
            <a:r>
              <a:rPr lang="en-US" dirty="0"/>
              <a:t> related to potential or current </a:t>
            </a:r>
            <a:r>
              <a:rPr lang="en-US" b="1" dirty="0"/>
              <a:t>threats</a:t>
            </a:r>
            <a:r>
              <a:rPr lang="en-US" dirty="0"/>
              <a:t> to an organization's security</a:t>
            </a:r>
          </a:p>
        </p:txBody>
      </p:sp>
      <p:sp>
        <p:nvSpPr>
          <p:cNvPr id="9"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2220356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FD8F757E-E91D-4F72-920F-2CB87343C8FE}"/>
              </a:ext>
            </a:extLst>
          </p:cNvPr>
          <p:cNvSpPr>
            <a:spLocks noGrp="1"/>
          </p:cNvSpPr>
          <p:nvPr>
            <p:ph idx="1"/>
          </p:nvPr>
        </p:nvSpPr>
        <p:spPr/>
        <p:txBody>
          <a:bodyPr/>
          <a:lstStyle/>
          <a:p>
            <a:r>
              <a:rPr lang="en-US" dirty="0"/>
              <a:t>Correlation between security intelligence/event monitoring and threat data</a:t>
            </a:r>
          </a:p>
          <a:p>
            <a:r>
              <a:rPr lang="en-US" dirty="0"/>
              <a:t>Artificial intelligence (AI) and machine learning (ML)</a:t>
            </a:r>
          </a:p>
          <a:p>
            <a:pPr lvl="1"/>
            <a:r>
              <a:rPr lang="en-US" dirty="0"/>
              <a:t>Expert systems</a:t>
            </a:r>
          </a:p>
          <a:p>
            <a:pPr lvl="1"/>
            <a:r>
              <a:rPr lang="en-US" dirty="0"/>
              <a:t>Artificial neural networks (ANN)</a:t>
            </a:r>
          </a:p>
          <a:p>
            <a:pPr lvl="2"/>
            <a:r>
              <a:rPr lang="en-US" dirty="0"/>
              <a:t>Inputs, outputs, and feedback</a:t>
            </a:r>
          </a:p>
          <a:p>
            <a:pPr lvl="2"/>
            <a:r>
              <a:rPr lang="en-US" dirty="0"/>
              <a:t>Objectives and error states</a:t>
            </a:r>
          </a:p>
          <a:p>
            <a:r>
              <a:rPr lang="en-US" dirty="0"/>
              <a:t>Predictive analysis</a:t>
            </a:r>
          </a:p>
          <a:p>
            <a:pPr lvl="1"/>
            <a:r>
              <a:rPr lang="en-US" dirty="0"/>
              <a:t>Threat forecasting</a:t>
            </a:r>
          </a:p>
          <a:p>
            <a:pPr lvl="1"/>
            <a:r>
              <a:rPr lang="en-US" dirty="0"/>
              <a:t>Monitor “chatter”</a:t>
            </a:r>
          </a:p>
        </p:txBody>
      </p:sp>
      <p:sp>
        <p:nvSpPr>
          <p:cNvPr id="5" name="Title 4">
            <a:extLst>
              <a:ext uri="{FF2B5EF4-FFF2-40B4-BE49-F238E27FC236}">
                <a16:creationId xmlns="" xmlns:a16="http://schemas.microsoft.com/office/drawing/2014/main" id="{810EBD93-69FB-42E1-B648-2CA35D49E5E4}"/>
              </a:ext>
            </a:extLst>
          </p:cNvPr>
          <p:cNvSpPr>
            <a:spLocks noGrp="1"/>
          </p:cNvSpPr>
          <p:nvPr>
            <p:ph type="title"/>
          </p:nvPr>
        </p:nvSpPr>
        <p:spPr/>
        <p:txBody>
          <a:bodyPr/>
          <a:lstStyle/>
          <a:p>
            <a:r>
              <a:rPr lang="en-GB" dirty="0"/>
              <a:t>Artificial Intelligence and Predictive Analysis</a:t>
            </a:r>
            <a:endParaRPr lang="en-US" dirty="0"/>
          </a:p>
        </p:txBody>
      </p:sp>
      <p:sp>
        <p:nvSpPr>
          <p:cNvPr id="3" name="Footer Placeholder 2">
            <a:extLst>
              <a:ext uri="{FF2B5EF4-FFF2-40B4-BE49-F238E27FC236}">
                <a16:creationId xmlns="" xmlns:a16="http://schemas.microsoft.com/office/drawing/2014/main" id="{CD734D4B-6006-4EF4-A478-D0ADBD916ED5}"/>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4" name="Slide Number Placeholder 3">
            <a:extLst>
              <a:ext uri="{FF2B5EF4-FFF2-40B4-BE49-F238E27FC236}">
                <a16:creationId xmlns="" xmlns:a16="http://schemas.microsoft.com/office/drawing/2014/main" id="{3929707E-95C0-4ED8-BD93-AE63346C5FCB}"/>
              </a:ext>
            </a:extLst>
          </p:cNvPr>
          <p:cNvSpPr>
            <a:spLocks noGrp="1"/>
          </p:cNvSpPr>
          <p:nvPr>
            <p:ph type="sldNum" sz="quarter" idx="11"/>
          </p:nvPr>
        </p:nvSpPr>
        <p:spPr/>
        <p:txBody>
          <a:bodyPr/>
          <a:lstStyle/>
          <a:p>
            <a:fld id="{B7CF8A19-3A9E-4ABC-B336-2FDDE321C72D}" type="slidenum">
              <a:rPr lang="en-US" smtClean="0"/>
              <a:pPr/>
              <a:t>19</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1498971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035F98-F7BA-4F5B-B6DC-76FBC8BD7E31}"/>
              </a:ext>
            </a:extLst>
          </p:cNvPr>
          <p:cNvSpPr>
            <a:spLocks noGrp="1"/>
          </p:cNvSpPr>
          <p:nvPr>
            <p:ph type="ctrTitle"/>
          </p:nvPr>
        </p:nvSpPr>
        <p:spPr/>
        <p:txBody>
          <a:bodyPr/>
          <a:lstStyle/>
          <a:p>
            <a:r>
              <a:rPr lang="en-US" dirty="0"/>
              <a:t>Explain Threat Actor Types and Attack Vectors</a:t>
            </a:r>
          </a:p>
        </p:txBody>
      </p:sp>
      <p:sp>
        <p:nvSpPr>
          <p:cNvPr id="3" name="Subtitle 2">
            <a:extLst>
              <a:ext uri="{FF2B5EF4-FFF2-40B4-BE49-F238E27FC236}">
                <a16:creationId xmlns="" xmlns:a16="http://schemas.microsoft.com/office/drawing/2014/main" id="{AEA8972B-79DD-41EF-8FE2-150CE64ABFEC}"/>
              </a:ext>
            </a:extLst>
          </p:cNvPr>
          <p:cNvSpPr>
            <a:spLocks noGrp="1"/>
          </p:cNvSpPr>
          <p:nvPr>
            <p:ph type="subTitle" idx="1"/>
          </p:nvPr>
        </p:nvSpPr>
        <p:spPr/>
        <p:txBody>
          <a:bodyPr/>
          <a:lstStyle/>
          <a:p>
            <a:r>
              <a:rPr lang="en-US" dirty="0"/>
              <a:t>Topic 2A</a:t>
            </a:r>
          </a:p>
        </p:txBody>
      </p:sp>
      <p:sp>
        <p:nvSpPr>
          <p:cNvPr id="4" name="Footer Placeholder 3">
            <a:extLst>
              <a:ext uri="{FF2B5EF4-FFF2-40B4-BE49-F238E27FC236}">
                <a16:creationId xmlns="" xmlns:a16="http://schemas.microsoft.com/office/drawing/2014/main" id="{32884CF9-B301-45CD-AA8A-E132B84EF52B}"/>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5" name="Slide Number Placeholder 4">
            <a:extLst>
              <a:ext uri="{FF2B5EF4-FFF2-40B4-BE49-F238E27FC236}">
                <a16:creationId xmlns="" xmlns:a16="http://schemas.microsoft.com/office/drawing/2014/main" id="{A0B18ABF-4B7C-4C16-9C2D-9E1657C6978C}"/>
              </a:ext>
            </a:extLst>
          </p:cNvPr>
          <p:cNvSpPr>
            <a:spLocks noGrp="1"/>
          </p:cNvSpPr>
          <p:nvPr>
            <p:ph type="sldNum" sz="quarter" idx="11"/>
          </p:nvPr>
        </p:nvSpPr>
        <p:spPr/>
        <p:txBody>
          <a:bodyPr/>
          <a:lstStyle/>
          <a:p>
            <a:fld id="{B7CF8A19-3A9E-4ABC-B336-2FDDE321C72D}" type="slidenum">
              <a:rPr lang="en-US" smtClean="0"/>
              <a:pPr/>
              <a:t>2</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1389351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640B0C-85FB-4FA7-846D-BD240522A0F2}"/>
              </a:ext>
            </a:extLst>
          </p:cNvPr>
          <p:cNvSpPr>
            <a:spLocks noGrp="1"/>
          </p:cNvSpPr>
          <p:nvPr>
            <p:ph type="ctrTitle"/>
          </p:nvPr>
        </p:nvSpPr>
        <p:spPr/>
        <p:txBody>
          <a:bodyPr/>
          <a:lstStyle/>
          <a:p>
            <a:r>
              <a:rPr lang="en-US" dirty="0"/>
              <a:t>Threat Intelligence Sources</a:t>
            </a:r>
          </a:p>
        </p:txBody>
      </p:sp>
      <p:sp>
        <p:nvSpPr>
          <p:cNvPr id="3" name="Footer Placeholder 2">
            <a:extLst>
              <a:ext uri="{FF2B5EF4-FFF2-40B4-BE49-F238E27FC236}">
                <a16:creationId xmlns="" xmlns:a16="http://schemas.microsoft.com/office/drawing/2014/main" id="{6DFFEC99-A1A3-4134-AA5B-DFE2B14B34C5}"/>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4" name="Slide Number Placeholder 3">
            <a:extLst>
              <a:ext uri="{FF2B5EF4-FFF2-40B4-BE49-F238E27FC236}">
                <a16:creationId xmlns="" xmlns:a16="http://schemas.microsoft.com/office/drawing/2014/main" id="{637FCDD6-BFF4-4E69-84B3-B8EA1B43D145}"/>
              </a:ext>
            </a:extLst>
          </p:cNvPr>
          <p:cNvSpPr>
            <a:spLocks noGrp="1"/>
          </p:cNvSpPr>
          <p:nvPr>
            <p:ph type="sldNum" sz="quarter" idx="4"/>
          </p:nvPr>
        </p:nvSpPr>
        <p:spPr/>
        <p:txBody>
          <a:bodyPr/>
          <a:lstStyle/>
          <a:p>
            <a:fld id="{B7CF8A19-3A9E-4ABC-B336-2FDDE321C72D}" type="slidenum">
              <a:rPr lang="en-US" smtClean="0"/>
              <a:pPr/>
              <a:t>20</a:t>
            </a:fld>
            <a:endParaRPr lang="en-US"/>
          </a:p>
        </p:txBody>
      </p:sp>
      <p:sp>
        <p:nvSpPr>
          <p:cNvPr id="5"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2061027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F1CC8F-AF81-4B82-8BF5-104D223E7E5E}"/>
              </a:ext>
            </a:extLst>
          </p:cNvPr>
          <p:cNvSpPr>
            <a:spLocks noGrp="1"/>
          </p:cNvSpPr>
          <p:nvPr>
            <p:ph type="ctrTitle"/>
          </p:nvPr>
        </p:nvSpPr>
        <p:spPr/>
        <p:txBody>
          <a:bodyPr/>
          <a:lstStyle/>
          <a:p>
            <a:r>
              <a:rPr lang="en-US" dirty="0"/>
              <a:t>Summary</a:t>
            </a:r>
          </a:p>
        </p:txBody>
      </p:sp>
      <p:sp>
        <p:nvSpPr>
          <p:cNvPr id="3" name="Subtitle 2">
            <a:extLst>
              <a:ext uri="{FF2B5EF4-FFF2-40B4-BE49-F238E27FC236}">
                <a16:creationId xmlns="" xmlns:a16="http://schemas.microsoft.com/office/drawing/2014/main" id="{D709E727-50E4-4FD4-A5DD-E8B3CFB4D18E}"/>
              </a:ext>
            </a:extLst>
          </p:cNvPr>
          <p:cNvSpPr>
            <a:spLocks noGrp="1"/>
          </p:cNvSpPr>
          <p:nvPr>
            <p:ph type="subTitle" idx="1"/>
          </p:nvPr>
        </p:nvSpPr>
        <p:spPr/>
        <p:txBody>
          <a:bodyPr/>
          <a:lstStyle/>
          <a:p>
            <a:r>
              <a:rPr lang="en-US" dirty="0"/>
              <a:t>Lesson 2</a:t>
            </a:r>
          </a:p>
        </p:txBody>
      </p:sp>
      <p:sp>
        <p:nvSpPr>
          <p:cNvPr id="4" name="Footer Placeholder 3">
            <a:extLst>
              <a:ext uri="{FF2B5EF4-FFF2-40B4-BE49-F238E27FC236}">
                <a16:creationId xmlns="" xmlns:a16="http://schemas.microsoft.com/office/drawing/2014/main" id="{C9FC02A8-E245-4CCA-BCB3-3CCBF9AFB3AC}"/>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5" name="Slide Number Placeholder 4">
            <a:extLst>
              <a:ext uri="{FF2B5EF4-FFF2-40B4-BE49-F238E27FC236}">
                <a16:creationId xmlns="" xmlns:a16="http://schemas.microsoft.com/office/drawing/2014/main" id="{1694B101-4292-4DC3-9323-2AC533FD173A}"/>
              </a:ext>
            </a:extLst>
          </p:cNvPr>
          <p:cNvSpPr>
            <a:spLocks noGrp="1"/>
          </p:cNvSpPr>
          <p:nvPr>
            <p:ph type="sldNum" sz="quarter" idx="11"/>
          </p:nvPr>
        </p:nvSpPr>
        <p:spPr/>
        <p:txBody>
          <a:bodyPr/>
          <a:lstStyle/>
          <a:p>
            <a:fld id="{B7CF8A19-3A9E-4ABC-B336-2FDDE321C72D}" type="slidenum">
              <a:rPr lang="en-US" smtClean="0"/>
              <a:pPr/>
              <a:t>21</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2938696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B3FEBAF4-E876-411B-BEC2-B82F7448097D}"/>
              </a:ext>
            </a:extLst>
          </p:cNvPr>
          <p:cNvSpPr>
            <a:spLocks noGrp="1"/>
          </p:cNvSpPr>
          <p:nvPr>
            <p:ph idx="1"/>
          </p:nvPr>
        </p:nvSpPr>
        <p:spPr/>
        <p:txBody>
          <a:bodyPr/>
          <a:lstStyle/>
          <a:p>
            <a:r>
              <a:rPr lang="en-US" dirty="0"/>
              <a:t>1.5 </a:t>
            </a:r>
            <a:r>
              <a:rPr lang="en-GB" dirty="0"/>
              <a:t>Explain different threat actors, vectors and intelligence sources</a:t>
            </a:r>
          </a:p>
        </p:txBody>
      </p:sp>
      <p:sp>
        <p:nvSpPr>
          <p:cNvPr id="5" name="Title 4">
            <a:extLst>
              <a:ext uri="{FF2B5EF4-FFF2-40B4-BE49-F238E27FC236}">
                <a16:creationId xmlns="" xmlns:a16="http://schemas.microsoft.com/office/drawing/2014/main" id="{D1C3B236-0048-47F2-B381-053F462255D4}"/>
              </a:ext>
            </a:extLst>
          </p:cNvPr>
          <p:cNvSpPr>
            <a:spLocks noGrp="1"/>
          </p:cNvSpPr>
          <p:nvPr>
            <p:ph type="title"/>
          </p:nvPr>
        </p:nvSpPr>
        <p:spPr/>
        <p:txBody>
          <a:bodyPr/>
          <a:lstStyle/>
          <a:p>
            <a:r>
              <a:rPr lang="en-US" dirty="0"/>
              <a:t>Syllabus Objectives Covered</a:t>
            </a:r>
          </a:p>
        </p:txBody>
      </p:sp>
      <p:sp>
        <p:nvSpPr>
          <p:cNvPr id="3" name="Footer Placeholder 2">
            <a:extLst>
              <a:ext uri="{FF2B5EF4-FFF2-40B4-BE49-F238E27FC236}">
                <a16:creationId xmlns="" xmlns:a16="http://schemas.microsoft.com/office/drawing/2014/main" id="{8077C0E0-7645-4B83-A22C-98C98F972B8A}"/>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4" name="Slide Number Placeholder 3">
            <a:extLst>
              <a:ext uri="{FF2B5EF4-FFF2-40B4-BE49-F238E27FC236}">
                <a16:creationId xmlns="" xmlns:a16="http://schemas.microsoft.com/office/drawing/2014/main" id="{AFECC5A5-65FA-4BA4-B0A5-7BE2E8465BED}"/>
              </a:ext>
            </a:extLst>
          </p:cNvPr>
          <p:cNvSpPr>
            <a:spLocks noGrp="1"/>
          </p:cNvSpPr>
          <p:nvPr>
            <p:ph type="sldNum" sz="quarter" idx="11"/>
          </p:nvPr>
        </p:nvSpPr>
        <p:spPr/>
        <p:txBody>
          <a:bodyPr/>
          <a:lstStyle/>
          <a:p>
            <a:fld id="{B7CF8A19-3A9E-4ABC-B336-2FDDE321C72D}" type="slidenum">
              <a:rPr lang="en-US" smtClean="0"/>
              <a:pPr/>
              <a:t>3</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2980745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noProof="0" dirty="0"/>
              <a:t>Vulnerability, Threat, and Risk</a:t>
            </a:r>
          </a:p>
        </p:txBody>
      </p:sp>
      <p:pic>
        <p:nvPicPr>
          <p:cNvPr id="4" name="Content Placeholder 3" descr="A close up of a sign&#10;&#10;Description automatically generated">
            <a:extLst>
              <a:ext uri="{FF2B5EF4-FFF2-40B4-BE49-F238E27FC236}">
                <a16:creationId xmlns="" xmlns:a16="http://schemas.microsoft.com/office/drawing/2014/main" id="{A91A9D6B-11BE-475F-BAEB-1D2FDD37C9A2}"/>
              </a:ext>
            </a:extLst>
          </p:cNvPr>
          <p:cNvPicPr>
            <a:picLocks noGrp="1" noChangeAspect="1"/>
          </p:cNvPicPr>
          <p:nvPr>
            <p:ph idx="1"/>
          </p:nvPr>
        </p:nvPicPr>
        <p:blipFill>
          <a:blip r:embed="rId3"/>
          <a:stretch>
            <a:fillRect/>
          </a:stretch>
        </p:blipFill>
        <p:spPr>
          <a:xfrm>
            <a:off x="379413" y="848332"/>
            <a:ext cx="8461375" cy="2534976"/>
          </a:xfrm>
        </p:spPr>
      </p:pic>
      <p:sp>
        <p:nvSpPr>
          <p:cNvPr id="2" name="Footer Placeholder 1">
            <a:extLst>
              <a:ext uri="{FF2B5EF4-FFF2-40B4-BE49-F238E27FC236}">
                <a16:creationId xmlns="" xmlns:a16="http://schemas.microsoft.com/office/drawing/2014/main" id="{6ADB545A-C6F1-45CB-8BA2-00E42DE80DDD}"/>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3" name="Slide Number Placeholder 2">
            <a:extLst>
              <a:ext uri="{FF2B5EF4-FFF2-40B4-BE49-F238E27FC236}">
                <a16:creationId xmlns="" xmlns:a16="http://schemas.microsoft.com/office/drawing/2014/main" id="{52FB6477-276B-46A5-A6C9-61D6077166E4}"/>
              </a:ext>
            </a:extLst>
          </p:cNvPr>
          <p:cNvSpPr>
            <a:spLocks noGrp="1"/>
          </p:cNvSpPr>
          <p:nvPr>
            <p:ph type="sldNum" sz="quarter" idx="11"/>
          </p:nvPr>
        </p:nvSpPr>
        <p:spPr/>
        <p:txBody>
          <a:bodyPr/>
          <a:lstStyle/>
          <a:p>
            <a:fld id="{B7CF8A19-3A9E-4ABC-B336-2FDDE321C72D}" type="slidenum">
              <a:rPr lang="en-US" smtClean="0"/>
              <a:pPr/>
              <a:t>4</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3376016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dirty="0"/>
              <a:t>Attributes of Threat </a:t>
            </a:r>
            <a:r>
              <a:rPr lang="en-US" dirty="0" smtClean="0"/>
              <a:t>Actors/Hackers</a:t>
            </a:r>
            <a:endParaRPr lang="en-US" noProof="0" dirty="0"/>
          </a:p>
        </p:txBody>
      </p:sp>
      <p:sp>
        <p:nvSpPr>
          <p:cNvPr id="7" name="Text Placeholder 6"/>
          <p:cNvSpPr>
            <a:spLocks noGrp="1"/>
          </p:cNvSpPr>
          <p:nvPr>
            <p:ph idx="1"/>
          </p:nvPr>
        </p:nvSpPr>
        <p:spPr/>
        <p:txBody>
          <a:bodyPr/>
          <a:lstStyle/>
          <a:p>
            <a:r>
              <a:rPr lang="en-GB" dirty="0"/>
              <a:t>Known threats versus adversary </a:t>
            </a:r>
            <a:r>
              <a:rPr lang="en-US" dirty="0"/>
              <a:t>behaviors</a:t>
            </a:r>
          </a:p>
          <a:p>
            <a:r>
              <a:rPr lang="en-US" dirty="0" smtClean="0"/>
              <a:t>Internal/external – Financial gain/DW </a:t>
            </a:r>
            <a:endParaRPr lang="en-US" dirty="0"/>
          </a:p>
          <a:p>
            <a:r>
              <a:rPr lang="en-GB" noProof="0" dirty="0"/>
              <a:t>Intent/motivation</a:t>
            </a:r>
          </a:p>
          <a:p>
            <a:pPr lvl="1"/>
            <a:r>
              <a:rPr lang="en-GB" noProof="0" dirty="0"/>
              <a:t>Maliciously targeted versus opportunistic</a:t>
            </a:r>
          </a:p>
          <a:p>
            <a:pPr lvl="1"/>
            <a:r>
              <a:rPr lang="en-GB" dirty="0" smtClean="0"/>
              <a:t>Accidental/unintentional  </a:t>
            </a:r>
            <a:endParaRPr lang="en-GB" noProof="0" dirty="0" smtClean="0"/>
          </a:p>
          <a:p>
            <a:r>
              <a:rPr lang="en-US" dirty="0" smtClean="0"/>
              <a:t>Level of sophistication</a:t>
            </a:r>
          </a:p>
          <a:p>
            <a:pPr lvl="1"/>
            <a:r>
              <a:rPr lang="en-US" dirty="0" smtClean="0"/>
              <a:t>R</a:t>
            </a:r>
            <a:r>
              <a:rPr lang="en-GB" dirty="0" err="1" smtClean="0"/>
              <a:t>esources</a:t>
            </a:r>
            <a:r>
              <a:rPr lang="en-GB" dirty="0" smtClean="0"/>
              <a:t>/funding – Tools, Malware, Ransom – 0.00001 BTC</a:t>
            </a:r>
            <a:endParaRPr lang="en-US" dirty="0"/>
          </a:p>
          <a:p>
            <a:pPr lvl="1"/>
            <a:r>
              <a:rPr lang="en-US" dirty="0"/>
              <a:t>Adversary capability levels</a:t>
            </a:r>
          </a:p>
        </p:txBody>
      </p:sp>
      <p:sp>
        <p:nvSpPr>
          <p:cNvPr id="2" name="Footer Placeholder 1">
            <a:extLst>
              <a:ext uri="{FF2B5EF4-FFF2-40B4-BE49-F238E27FC236}">
                <a16:creationId xmlns="" xmlns:a16="http://schemas.microsoft.com/office/drawing/2014/main" id="{460CB426-A6C6-44D0-83EC-7DEB55084918}"/>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3" name="Slide Number Placeholder 2">
            <a:extLst>
              <a:ext uri="{FF2B5EF4-FFF2-40B4-BE49-F238E27FC236}">
                <a16:creationId xmlns="" xmlns:a16="http://schemas.microsoft.com/office/drawing/2014/main" id="{04779B1A-71B7-49F7-A85C-8532E467CF34}"/>
              </a:ext>
            </a:extLst>
          </p:cNvPr>
          <p:cNvSpPr>
            <a:spLocks noGrp="1"/>
          </p:cNvSpPr>
          <p:nvPr>
            <p:ph type="sldNum" sz="quarter" idx="11"/>
          </p:nvPr>
        </p:nvSpPr>
        <p:spPr/>
        <p:txBody>
          <a:bodyPr/>
          <a:lstStyle/>
          <a:p>
            <a:fld id="{B7CF8A19-3A9E-4ABC-B336-2FDDE321C72D}" type="slidenum">
              <a:rPr lang="en-US" smtClean="0"/>
              <a:pPr/>
              <a:t>5</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1078225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GB" dirty="0"/>
              <a:t>Hackers, Script Kiddies, and Hacktivists</a:t>
            </a:r>
            <a:endParaRPr lang="en-US" noProof="0" dirty="0"/>
          </a:p>
        </p:txBody>
      </p:sp>
      <p:sp>
        <p:nvSpPr>
          <p:cNvPr id="7" name="Text Placeholder 6"/>
          <p:cNvSpPr>
            <a:spLocks noGrp="1"/>
          </p:cNvSpPr>
          <p:nvPr>
            <p:ph idx="1"/>
          </p:nvPr>
        </p:nvSpPr>
        <p:spPr/>
        <p:txBody>
          <a:bodyPr/>
          <a:lstStyle/>
          <a:p>
            <a:r>
              <a:rPr lang="en-US" noProof="0" dirty="0"/>
              <a:t>The “Lone Hacker”</a:t>
            </a:r>
          </a:p>
          <a:p>
            <a:pPr lvl="1"/>
            <a:r>
              <a:rPr lang="en-GB" dirty="0"/>
              <a:t>White hats versus black hats versus </a:t>
            </a:r>
            <a:r>
              <a:rPr lang="en-GB" dirty="0" err="1"/>
              <a:t>gray</a:t>
            </a:r>
            <a:r>
              <a:rPr lang="en-GB" dirty="0"/>
              <a:t> hats</a:t>
            </a:r>
          </a:p>
          <a:p>
            <a:pPr lvl="1"/>
            <a:r>
              <a:rPr lang="en-GB" dirty="0"/>
              <a:t>Authorized versus non-authorized versus </a:t>
            </a:r>
            <a:r>
              <a:rPr lang="en-GB" dirty="0" smtClean="0"/>
              <a:t>semi-authorized</a:t>
            </a:r>
          </a:p>
          <a:p>
            <a:pPr lvl="1"/>
            <a:r>
              <a:rPr lang="en-GB" dirty="0" smtClean="0"/>
              <a:t>White – </a:t>
            </a:r>
            <a:r>
              <a:rPr lang="en-GB" dirty="0" err="1" smtClean="0"/>
              <a:t>Gray</a:t>
            </a:r>
            <a:r>
              <a:rPr lang="en-GB" dirty="0" smtClean="0"/>
              <a:t> – Black </a:t>
            </a:r>
          </a:p>
          <a:p>
            <a:r>
              <a:rPr lang="en-GB" noProof="0" dirty="0" smtClean="0"/>
              <a:t>Script kiddies - </a:t>
            </a:r>
            <a:endParaRPr lang="en-GB" dirty="0" smtClean="0"/>
          </a:p>
          <a:p>
            <a:r>
              <a:rPr lang="en-GB" dirty="0" smtClean="0"/>
              <a:t>Hacker </a:t>
            </a:r>
            <a:r>
              <a:rPr lang="en-GB" dirty="0"/>
              <a:t>teams and h</a:t>
            </a:r>
            <a:r>
              <a:rPr lang="en-US" dirty="0" err="1" smtClean="0"/>
              <a:t>acktivists</a:t>
            </a:r>
            <a:r>
              <a:rPr lang="en-US" dirty="0" smtClean="0"/>
              <a:t> </a:t>
            </a:r>
            <a:endParaRPr lang="en-US" dirty="0"/>
          </a:p>
        </p:txBody>
      </p:sp>
      <p:sp>
        <p:nvSpPr>
          <p:cNvPr id="2" name="Footer Placeholder 1">
            <a:extLst>
              <a:ext uri="{FF2B5EF4-FFF2-40B4-BE49-F238E27FC236}">
                <a16:creationId xmlns="" xmlns:a16="http://schemas.microsoft.com/office/drawing/2014/main" id="{219594FB-046D-40B0-BFCF-DCA0A1360DC5}"/>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3" name="Slide Number Placeholder 2">
            <a:extLst>
              <a:ext uri="{FF2B5EF4-FFF2-40B4-BE49-F238E27FC236}">
                <a16:creationId xmlns="" xmlns:a16="http://schemas.microsoft.com/office/drawing/2014/main" id="{5E078A18-D9EA-4C81-8AF2-093B9C873E86}"/>
              </a:ext>
            </a:extLst>
          </p:cNvPr>
          <p:cNvSpPr>
            <a:spLocks noGrp="1"/>
          </p:cNvSpPr>
          <p:nvPr>
            <p:ph type="sldNum" sz="quarter" idx="11"/>
          </p:nvPr>
        </p:nvSpPr>
        <p:spPr/>
        <p:txBody>
          <a:bodyPr/>
          <a:lstStyle/>
          <a:p>
            <a:fld id="{B7CF8A19-3A9E-4ABC-B336-2FDDE321C72D}" type="slidenum">
              <a:rPr lang="en-US" smtClean="0"/>
              <a:pPr/>
              <a:t>6</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3893630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dirty="0"/>
              <a:t>State Actors and Advanced Persistent Threats</a:t>
            </a:r>
            <a:endParaRPr lang="en-US" noProof="0" dirty="0"/>
          </a:p>
        </p:txBody>
      </p:sp>
      <p:sp>
        <p:nvSpPr>
          <p:cNvPr id="5" name="Content Placeholder 4">
            <a:extLst>
              <a:ext uri="{FF2B5EF4-FFF2-40B4-BE49-F238E27FC236}">
                <a16:creationId xmlns="" xmlns:a16="http://schemas.microsoft.com/office/drawing/2014/main" id="{D1D8D16C-3017-4EAD-9961-74568BCA408D}"/>
              </a:ext>
            </a:extLst>
          </p:cNvPr>
          <p:cNvSpPr>
            <a:spLocks noGrp="1"/>
          </p:cNvSpPr>
          <p:nvPr>
            <p:ph sz="half" idx="1"/>
          </p:nvPr>
        </p:nvSpPr>
        <p:spPr/>
        <p:txBody>
          <a:bodyPr/>
          <a:lstStyle/>
          <a:p>
            <a:r>
              <a:rPr lang="en-GB" dirty="0"/>
              <a:t>State-backed groups</a:t>
            </a:r>
          </a:p>
          <a:p>
            <a:pPr lvl="1"/>
            <a:r>
              <a:rPr lang="en-GB" dirty="0"/>
              <a:t>Attached to military/secret services</a:t>
            </a:r>
          </a:p>
          <a:p>
            <a:pPr lvl="1"/>
            <a:r>
              <a:rPr lang="en-GB" dirty="0"/>
              <a:t>Highly sophisticated</a:t>
            </a:r>
          </a:p>
          <a:p>
            <a:r>
              <a:rPr lang="en-US" dirty="0"/>
              <a:t>Advanced Persistent Threat (APT</a:t>
            </a:r>
            <a:r>
              <a:rPr lang="en-US" dirty="0" smtClean="0"/>
              <a:t>) -(</a:t>
            </a:r>
            <a:r>
              <a:rPr lang="en-US" dirty="0"/>
              <a:t>remains </a:t>
            </a:r>
            <a:r>
              <a:rPr lang="en-US" dirty="0" smtClean="0"/>
              <a:t>undetected)</a:t>
            </a:r>
            <a:endParaRPr lang="en-US" dirty="0"/>
          </a:p>
          <a:p>
            <a:r>
              <a:rPr lang="en-GB" dirty="0"/>
              <a:t>Espionage and strategic advantage</a:t>
            </a:r>
          </a:p>
          <a:p>
            <a:r>
              <a:rPr lang="en-GB" dirty="0"/>
              <a:t>Deniability</a:t>
            </a:r>
          </a:p>
          <a:p>
            <a:r>
              <a:rPr lang="en-GB" dirty="0"/>
              <a:t>False flag operations</a:t>
            </a:r>
          </a:p>
        </p:txBody>
      </p:sp>
      <p:pic>
        <p:nvPicPr>
          <p:cNvPr id="7" name="Content Placeholder 6">
            <a:extLst>
              <a:ext uri="{FF2B5EF4-FFF2-40B4-BE49-F238E27FC236}">
                <a16:creationId xmlns="" xmlns:a16="http://schemas.microsoft.com/office/drawing/2014/main" id="{728D9D70-4C9E-40D6-B0C6-AF78C663D1F2}"/>
              </a:ext>
            </a:extLst>
          </p:cNvPr>
          <p:cNvPicPr>
            <a:picLocks noGrp="1" noChangeAspect="1"/>
          </p:cNvPicPr>
          <p:nvPr>
            <p:ph sz="half" idx="2"/>
          </p:nvPr>
        </p:nvPicPr>
        <p:blipFill>
          <a:blip r:embed="rId3"/>
          <a:stretch>
            <a:fillRect/>
          </a:stretch>
        </p:blipFill>
        <p:spPr>
          <a:xfrm>
            <a:off x="4648200" y="1302435"/>
            <a:ext cx="4038600" cy="2691030"/>
          </a:xfrm>
        </p:spPr>
      </p:pic>
      <p:sp>
        <p:nvSpPr>
          <p:cNvPr id="2" name="TextBox 1">
            <a:extLst>
              <a:ext uri="{FF2B5EF4-FFF2-40B4-BE49-F238E27FC236}">
                <a16:creationId xmlns="" xmlns:a16="http://schemas.microsoft.com/office/drawing/2014/main" id="{50F4000C-4589-43B5-8F50-633FC02DF0CB}"/>
              </a:ext>
            </a:extLst>
          </p:cNvPr>
          <p:cNvSpPr txBox="1"/>
          <p:nvPr/>
        </p:nvSpPr>
        <p:spPr>
          <a:xfrm>
            <a:off x="4569710" y="3993465"/>
            <a:ext cx="2803973" cy="230832"/>
          </a:xfrm>
          <a:prstGeom prst="rect">
            <a:avLst/>
          </a:prstGeom>
          <a:noFill/>
        </p:spPr>
        <p:txBody>
          <a:bodyPr wrap="none" rtlCol="0">
            <a:spAutoFit/>
          </a:bodyPr>
          <a:lstStyle/>
          <a:p>
            <a:r>
              <a:rPr lang="en-US" sz="900" i="1" dirty="0">
                <a:solidFill>
                  <a:srgbClr val="45545F"/>
                </a:solidFill>
              </a:rPr>
              <a:t>Screenshot used with permission from fireeye.com. </a:t>
            </a:r>
          </a:p>
        </p:txBody>
      </p:sp>
      <p:sp>
        <p:nvSpPr>
          <p:cNvPr id="3" name="Footer Placeholder 2">
            <a:extLst>
              <a:ext uri="{FF2B5EF4-FFF2-40B4-BE49-F238E27FC236}">
                <a16:creationId xmlns="" xmlns:a16="http://schemas.microsoft.com/office/drawing/2014/main" id="{CDC41277-D3FA-41A1-8E9C-9764F2FC888E}"/>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4" name="Slide Number Placeholder 3">
            <a:extLst>
              <a:ext uri="{FF2B5EF4-FFF2-40B4-BE49-F238E27FC236}">
                <a16:creationId xmlns="" xmlns:a16="http://schemas.microsoft.com/office/drawing/2014/main" id="{E2D7000E-B123-4CDC-B119-89DF4FA94FFE}"/>
              </a:ext>
            </a:extLst>
          </p:cNvPr>
          <p:cNvSpPr>
            <a:spLocks noGrp="1"/>
          </p:cNvSpPr>
          <p:nvPr>
            <p:ph type="sldNum" sz="quarter" idx="11"/>
          </p:nvPr>
        </p:nvSpPr>
        <p:spPr/>
        <p:txBody>
          <a:bodyPr/>
          <a:lstStyle/>
          <a:p>
            <a:fld id="{B7CF8A19-3A9E-4ABC-B336-2FDDE321C72D}" type="slidenum">
              <a:rPr lang="en-US" smtClean="0"/>
              <a:pPr/>
              <a:t>7</a:t>
            </a:fld>
            <a:endParaRPr lang="en-US"/>
          </a:p>
        </p:txBody>
      </p:sp>
      <p:sp>
        <p:nvSpPr>
          <p:cNvPr id="8"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643782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37564CB8-1E23-46EB-AAA5-859A71EEF342}"/>
              </a:ext>
            </a:extLst>
          </p:cNvPr>
          <p:cNvSpPr>
            <a:spLocks noGrp="1"/>
          </p:cNvSpPr>
          <p:nvPr>
            <p:ph type="title"/>
          </p:nvPr>
        </p:nvSpPr>
        <p:spPr/>
        <p:txBody>
          <a:bodyPr/>
          <a:lstStyle/>
          <a:p>
            <a:r>
              <a:rPr lang="en-US" dirty="0"/>
              <a:t>Criminal Syndicates and Competitors</a:t>
            </a:r>
          </a:p>
        </p:txBody>
      </p:sp>
      <p:sp>
        <p:nvSpPr>
          <p:cNvPr id="2" name="Content Placeholder 1">
            <a:extLst>
              <a:ext uri="{FF2B5EF4-FFF2-40B4-BE49-F238E27FC236}">
                <a16:creationId xmlns="" xmlns:a16="http://schemas.microsoft.com/office/drawing/2014/main" id="{7C21458F-1579-4C4F-8AC6-197E9E3FC576}"/>
              </a:ext>
            </a:extLst>
          </p:cNvPr>
          <p:cNvSpPr>
            <a:spLocks noGrp="1"/>
          </p:cNvSpPr>
          <p:nvPr>
            <p:ph idx="1"/>
          </p:nvPr>
        </p:nvSpPr>
        <p:spPr/>
        <p:txBody>
          <a:bodyPr/>
          <a:lstStyle/>
          <a:p>
            <a:r>
              <a:rPr lang="en-GB" dirty="0"/>
              <a:t>Criminal syndicates</a:t>
            </a:r>
            <a:endParaRPr lang="en-US" dirty="0"/>
          </a:p>
          <a:p>
            <a:pPr lvl="1"/>
            <a:r>
              <a:rPr lang="en-US" dirty="0"/>
              <a:t>Operate across legal jurisdictions</a:t>
            </a:r>
          </a:p>
          <a:p>
            <a:pPr lvl="1"/>
            <a:r>
              <a:rPr lang="en-US" dirty="0"/>
              <a:t>Motivated by criminal profit</a:t>
            </a:r>
          </a:p>
          <a:p>
            <a:pPr lvl="1"/>
            <a:r>
              <a:rPr lang="en-US" dirty="0"/>
              <a:t>Can be very well resourced and funded</a:t>
            </a:r>
          </a:p>
          <a:p>
            <a:r>
              <a:rPr lang="en-GB" dirty="0"/>
              <a:t>C</a:t>
            </a:r>
            <a:r>
              <a:rPr lang="en-US" dirty="0"/>
              <a:t>ompetitors</a:t>
            </a:r>
          </a:p>
          <a:p>
            <a:pPr lvl="1"/>
            <a:r>
              <a:rPr lang="en-US" dirty="0"/>
              <a:t>Cyber espionage</a:t>
            </a:r>
          </a:p>
          <a:p>
            <a:pPr lvl="1"/>
            <a:r>
              <a:rPr lang="en-US" dirty="0"/>
              <a:t>Combine with insider threat</a:t>
            </a:r>
            <a:endParaRPr lang="en-GB" dirty="0"/>
          </a:p>
          <a:p>
            <a:endParaRPr lang="en-US" dirty="0"/>
          </a:p>
        </p:txBody>
      </p:sp>
      <p:sp>
        <p:nvSpPr>
          <p:cNvPr id="4" name="Footer Placeholder 3">
            <a:extLst>
              <a:ext uri="{FF2B5EF4-FFF2-40B4-BE49-F238E27FC236}">
                <a16:creationId xmlns="" xmlns:a16="http://schemas.microsoft.com/office/drawing/2014/main" id="{F7073B68-1AAE-4745-A095-A91166BD1194}"/>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5" name="Slide Number Placeholder 4">
            <a:extLst>
              <a:ext uri="{FF2B5EF4-FFF2-40B4-BE49-F238E27FC236}">
                <a16:creationId xmlns="" xmlns:a16="http://schemas.microsoft.com/office/drawing/2014/main" id="{DCE49153-CFC9-4071-943D-244CFC306DB5}"/>
              </a:ext>
            </a:extLst>
          </p:cNvPr>
          <p:cNvSpPr>
            <a:spLocks noGrp="1"/>
          </p:cNvSpPr>
          <p:nvPr>
            <p:ph type="sldNum" sz="quarter" idx="11"/>
          </p:nvPr>
        </p:nvSpPr>
        <p:spPr/>
        <p:txBody>
          <a:bodyPr/>
          <a:lstStyle/>
          <a:p>
            <a:fld id="{B7CF8A19-3A9E-4ABC-B336-2FDDE321C72D}" type="slidenum">
              <a:rPr lang="en-US" smtClean="0"/>
              <a:pPr/>
              <a:t>8</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7597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1494081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9403623C-55B0-439F-8694-9A783456FB83}"/>
              </a:ext>
            </a:extLst>
          </p:cNvPr>
          <p:cNvSpPr>
            <a:spLocks noGrp="1"/>
          </p:cNvSpPr>
          <p:nvPr>
            <p:ph type="title"/>
          </p:nvPr>
        </p:nvSpPr>
        <p:spPr/>
        <p:txBody>
          <a:bodyPr/>
          <a:lstStyle/>
          <a:p>
            <a:r>
              <a:rPr lang="en-GB" dirty="0"/>
              <a:t>Insider Threat Actors</a:t>
            </a:r>
            <a:endParaRPr lang="en-US" dirty="0"/>
          </a:p>
        </p:txBody>
      </p:sp>
      <p:sp>
        <p:nvSpPr>
          <p:cNvPr id="2" name="Content Placeholder 1">
            <a:extLst>
              <a:ext uri="{FF2B5EF4-FFF2-40B4-BE49-F238E27FC236}">
                <a16:creationId xmlns="" xmlns:a16="http://schemas.microsoft.com/office/drawing/2014/main" id="{47407256-AD45-40AA-8850-AA343D8899DA}"/>
              </a:ext>
            </a:extLst>
          </p:cNvPr>
          <p:cNvSpPr>
            <a:spLocks noGrp="1"/>
          </p:cNvSpPr>
          <p:nvPr>
            <p:ph idx="1"/>
          </p:nvPr>
        </p:nvSpPr>
        <p:spPr/>
        <p:txBody>
          <a:bodyPr/>
          <a:lstStyle/>
          <a:p>
            <a:r>
              <a:rPr lang="en-US" dirty="0"/>
              <a:t>Malicious insider threat</a:t>
            </a:r>
          </a:p>
          <a:p>
            <a:pPr lvl="1"/>
            <a:r>
              <a:rPr lang="en-US" dirty="0"/>
              <a:t>Has or has had authorized access</a:t>
            </a:r>
          </a:p>
          <a:p>
            <a:pPr lvl="1"/>
            <a:r>
              <a:rPr lang="en-US" dirty="0"/>
              <a:t>Employees, contractors, partners</a:t>
            </a:r>
          </a:p>
          <a:p>
            <a:pPr lvl="1"/>
            <a:r>
              <a:rPr lang="en-US" dirty="0"/>
              <a:t>Sabotage, financial gain, business advantage</a:t>
            </a:r>
          </a:p>
          <a:p>
            <a:r>
              <a:rPr lang="en-US" dirty="0"/>
              <a:t>Unintentional insider threat</a:t>
            </a:r>
          </a:p>
          <a:p>
            <a:pPr lvl="1"/>
            <a:r>
              <a:rPr lang="en-US" dirty="0"/>
              <a:t>Weak policies and procedures</a:t>
            </a:r>
          </a:p>
          <a:p>
            <a:pPr lvl="1"/>
            <a:r>
              <a:rPr lang="en-US" dirty="0"/>
              <a:t>Weak adherence to policies and procedures</a:t>
            </a:r>
          </a:p>
          <a:p>
            <a:pPr lvl="1"/>
            <a:r>
              <a:rPr lang="en-US" dirty="0"/>
              <a:t>Lack of training/security awareness</a:t>
            </a:r>
          </a:p>
          <a:p>
            <a:pPr lvl="1"/>
            <a:r>
              <a:rPr lang="en-US" dirty="0"/>
              <a:t>Shadow IT</a:t>
            </a:r>
          </a:p>
        </p:txBody>
      </p:sp>
      <p:sp>
        <p:nvSpPr>
          <p:cNvPr id="4" name="Footer Placeholder 3">
            <a:extLst>
              <a:ext uri="{FF2B5EF4-FFF2-40B4-BE49-F238E27FC236}">
                <a16:creationId xmlns="" xmlns:a16="http://schemas.microsoft.com/office/drawing/2014/main" id="{3A1F12F2-8FBF-4CBD-9824-0B3C983A8206}"/>
              </a:ext>
            </a:extLst>
          </p:cNvPr>
          <p:cNvSpPr>
            <a:spLocks noGrp="1"/>
          </p:cNvSpPr>
          <p:nvPr>
            <p:ph type="ftr" sz="quarter" idx="10"/>
          </p:nvPr>
        </p:nvSpPr>
        <p:spPr/>
        <p:txBody>
          <a:bodyPr/>
          <a:lstStyle/>
          <a:p>
            <a:r>
              <a:rPr lang="en-GB"/>
              <a:t>CompTIA Security+ Lesson 2 | Copyright © 2020 CompTIA Properties, LLC. All Rights Reserved.  |  CompTIA.org</a:t>
            </a:r>
            <a:endParaRPr lang="en-US" dirty="0"/>
          </a:p>
        </p:txBody>
      </p:sp>
      <p:sp>
        <p:nvSpPr>
          <p:cNvPr id="5" name="Slide Number Placeholder 4">
            <a:extLst>
              <a:ext uri="{FF2B5EF4-FFF2-40B4-BE49-F238E27FC236}">
                <a16:creationId xmlns="" xmlns:a16="http://schemas.microsoft.com/office/drawing/2014/main" id="{47DE304B-6A49-49E1-9CE5-AC4BFCC43FAA}"/>
              </a:ext>
            </a:extLst>
          </p:cNvPr>
          <p:cNvSpPr>
            <a:spLocks noGrp="1"/>
          </p:cNvSpPr>
          <p:nvPr>
            <p:ph type="sldNum" sz="quarter" idx="11"/>
          </p:nvPr>
        </p:nvSpPr>
        <p:spPr/>
        <p:txBody>
          <a:bodyPr/>
          <a:lstStyle/>
          <a:p>
            <a:fld id="{B7CF8A19-3A9E-4ABC-B336-2FDDE321C72D}" type="slidenum">
              <a:rPr lang="en-US" smtClean="0"/>
              <a:pPr/>
              <a:t>9</a:t>
            </a:fld>
            <a:endParaRPr lang="en-US"/>
          </a:p>
        </p:txBody>
      </p:sp>
      <p:sp>
        <p:nvSpPr>
          <p:cNvPr id="6" name="Footer Placeholder 2">
            <a:extLst>
              <a:ext uri="{FF2B5EF4-FFF2-40B4-BE49-F238E27FC236}">
                <a16:creationId xmlns="" xmlns:a16="http://schemas.microsoft.com/office/drawing/2014/main" id="{A789F682-DEAF-4BD6-9445-E9802E0EF8DB}"/>
              </a:ext>
            </a:extLst>
          </p:cNvPr>
          <p:cNvSpPr txBox="1">
            <a:spLocks/>
          </p:cNvSpPr>
          <p:nvPr/>
        </p:nvSpPr>
        <p:spPr>
          <a:xfrm>
            <a:off x="0" y="4869623"/>
            <a:ext cx="8624236" cy="274637"/>
          </a:xfrm>
          <a:prstGeom prst="rect">
            <a:avLst/>
          </a:prstGeom>
          <a:solidFill>
            <a:schemeClr val="tx1"/>
          </a:solidFill>
        </p:spPr>
        <p:txBody>
          <a:bodyPr vert="horz" lIns="91440" tIns="45720" rIns="91440" bIns="45720" rtlCol="0" anchor="ctr"/>
          <a:lstStyle>
            <a:defPPr>
              <a:defRPr lang="en-US"/>
            </a:defPPr>
            <a:lvl1pPr marL="0" algn="r" defTabSz="457200" rtl="0" eaLnBrk="1" latinLnBrk="0" hangingPunct="1">
              <a:defRPr sz="700" i="0" u="none"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M6S1 Introduction to Cybersecurity Defense</a:t>
            </a:r>
            <a:endParaRPr lang="en-US" dirty="0"/>
          </a:p>
        </p:txBody>
      </p:sp>
    </p:spTree>
    <p:extLst>
      <p:ext uri="{BB962C8B-B14F-4D97-AF65-F5344CB8AC3E}">
        <p14:creationId xmlns:p14="http://schemas.microsoft.com/office/powerpoint/2010/main" val="3063605571"/>
      </p:ext>
    </p:extLst>
  </p:cSld>
  <p:clrMapOvr>
    <a:masterClrMapping/>
  </p:clrMapOvr>
</p:sld>
</file>

<file path=ppt/theme/theme1.xml><?xml version="1.0" encoding="utf-8"?>
<a:theme xmlns:a="http://schemas.openxmlformats.org/drawingml/2006/main" name="comptia_ov">
  <a:themeElements>
    <a:clrScheme name="comptia">
      <a:dk1>
        <a:srgbClr val="44545F"/>
      </a:dk1>
      <a:lt1>
        <a:srgbClr val="FFFFFF"/>
      </a:lt1>
      <a:dk2>
        <a:srgbClr val="004D71"/>
      </a:dk2>
      <a:lt2>
        <a:srgbClr val="EAEAEA"/>
      </a:lt2>
      <a:accent1>
        <a:srgbClr val="0A7DA0"/>
      </a:accent1>
      <a:accent2>
        <a:srgbClr val="005C76"/>
      </a:accent2>
      <a:accent3>
        <a:srgbClr val="AAECFF"/>
      </a:accent3>
      <a:accent4>
        <a:srgbClr val="B1B7BC"/>
      </a:accent4>
      <a:accent5>
        <a:srgbClr val="ED1C24"/>
      </a:accent5>
      <a:accent6>
        <a:srgbClr val="ED6D00"/>
      </a:accent6>
      <a:hlink>
        <a:srgbClr val="009DDC"/>
      </a:hlink>
      <a:folHlink>
        <a:srgbClr val="009DDC"/>
      </a:folHlink>
    </a:clrScheme>
    <a:fontScheme name="Open Sans">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comptia_ov" id="{A1267259-ADC0-49AF-AB12-5D57617C9A52}" vid="{E4C4D14F-4B84-415E-9D68-F040C08409C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8AB8BE3257A504EB15FA3D006F5CE14" ma:contentTypeVersion="12" ma:contentTypeDescription="Create a new document." ma:contentTypeScope="" ma:versionID="418cf6fe0ea8ffec7f4bbd14d3bb840a">
  <xsd:schema xmlns:xsd="http://www.w3.org/2001/XMLSchema" xmlns:xs="http://www.w3.org/2001/XMLSchema" xmlns:p="http://schemas.microsoft.com/office/2006/metadata/properties" xmlns:ns2="95a46270-66ec-4bdf-aabc-d78887d51418" xmlns:ns3="315eb565-7267-4a95-9087-2f433ded3c8b" targetNamespace="http://schemas.microsoft.com/office/2006/metadata/properties" ma:root="true" ma:fieldsID="fcf3f344b082f4df2f3eec2af3a5ce44" ns2:_="" ns3:_="">
    <xsd:import namespace="95a46270-66ec-4bdf-aabc-d78887d51418"/>
    <xsd:import namespace="315eb565-7267-4a95-9087-2f433ded3c8b"/>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a46270-66ec-4bdf-aabc-d78887d514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5eb565-7267-4a95-9087-2f433ded3c8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804A4A-BEBA-46F7-8D91-096B77966F9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78665AC-FEA2-44CE-A36C-923286F2FA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a46270-66ec-4bdf-aabc-d78887d51418"/>
    <ds:schemaRef ds:uri="315eb565-7267-4a95-9087-2f433ded3c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A2CFB8D-1019-43EC-BFD1-51DA4001639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comptia_ov</Template>
  <TotalTime>869</TotalTime>
  <Words>1773</Words>
  <Application>Microsoft Office PowerPoint</Application>
  <PresentationFormat>On-screen Show (16:9)</PresentationFormat>
  <Paragraphs>237</Paragraphs>
  <Slides>21</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Open Sans</vt:lpstr>
      <vt:lpstr>Open Sans SemiBold</vt:lpstr>
      <vt:lpstr>Calibri</vt:lpstr>
      <vt:lpstr>comptia_ov</vt:lpstr>
      <vt:lpstr>Explaining Threat Actors and Threat Intelligence </vt:lpstr>
      <vt:lpstr>Explain Threat Actor Types and Attack Vectors</vt:lpstr>
      <vt:lpstr>Syllabus Objectives Covered</vt:lpstr>
      <vt:lpstr>Vulnerability, Threat, and Risk</vt:lpstr>
      <vt:lpstr>Attributes of Threat Actors/Hackers</vt:lpstr>
      <vt:lpstr>Hackers, Script Kiddies, and Hacktivists</vt:lpstr>
      <vt:lpstr>State Actors and Advanced Persistent Threats</vt:lpstr>
      <vt:lpstr>Criminal Syndicates and Competitors</vt:lpstr>
      <vt:lpstr>Insider Threat Actors</vt:lpstr>
      <vt:lpstr>Attack Surface and Vectors</vt:lpstr>
      <vt:lpstr>Threat Actor Types and Attack Vectors</vt:lpstr>
      <vt:lpstr>Explain Threat Intelligence Sources</vt:lpstr>
      <vt:lpstr>Syllabus Objectives Covered</vt:lpstr>
      <vt:lpstr>Threat Research Sources</vt:lpstr>
      <vt:lpstr>Threat Intelligence Providers</vt:lpstr>
      <vt:lpstr>Other Threat Intelligence Research Sources</vt:lpstr>
      <vt:lpstr>Tactics, Techniques, and Procedures and Indicators of Compromise</vt:lpstr>
      <vt:lpstr>Threat Data Feeds</vt:lpstr>
      <vt:lpstr>Artificial Intelligence and Predictive Analysis</vt:lpstr>
      <vt:lpstr>Threat Intelligence Sources</vt:lpstr>
      <vt:lpstr>Summary</vt:lpstr>
    </vt:vector>
  </TitlesOfParts>
  <Company>CompTIA,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CompTIA Security+ | Lesson 2 | Explaining Threat Actors and Threat Intelligence</dc:title>
  <dc:subject>Slide deck to accompany a CompTIA OCC study guide</dc:subject>
  <dc:creator>James Pengelly</dc:creator>
  <dc:description>Copyright © 2020 CompTIA, Inc. All rights reserved. Screenshots used for illustrative purposes are the property of the software proprietor.</dc:description>
  <cp:lastModifiedBy>AMOS KIBET</cp:lastModifiedBy>
  <cp:revision>16</cp:revision>
  <dcterms:created xsi:type="dcterms:W3CDTF">2020-04-28T13:25:24Z</dcterms:created>
  <dcterms:modified xsi:type="dcterms:W3CDTF">2022-10-06T12:55:34Z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0x010100F8AB8BE3257A504EB15FA3D006F5CE14</vt:lpwstr>
  </property>
</Properties>
</file>